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59" r:id="rId2"/>
  </p:sldMasterIdLst>
  <p:notesMasterIdLst>
    <p:notesMasterId r:id="rId19"/>
  </p:notesMasterIdLst>
  <p:sldIdLst>
    <p:sldId id="3392" r:id="rId3"/>
    <p:sldId id="3398" r:id="rId4"/>
    <p:sldId id="3368" r:id="rId5"/>
    <p:sldId id="3387" r:id="rId6"/>
    <p:sldId id="3371" r:id="rId7"/>
    <p:sldId id="3372" r:id="rId8"/>
    <p:sldId id="3394" r:id="rId9"/>
    <p:sldId id="3381" r:id="rId10"/>
    <p:sldId id="3374" r:id="rId11"/>
    <p:sldId id="3382" r:id="rId12"/>
    <p:sldId id="3385" r:id="rId13"/>
    <p:sldId id="3397" r:id="rId14"/>
    <p:sldId id="3384" r:id="rId15"/>
    <p:sldId id="3390" r:id="rId16"/>
    <p:sldId id="3395" r:id="rId17"/>
    <p:sldId id="3396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7" name="Eline Schoe" initials="ES" lastIdx="10" clrIdx="6">
    <p:extLst>
      <p:ext uri="{19B8F6BF-5375-455C-9EA6-DF929625EA0E}">
        <p15:presenceInfo xmlns:p15="http://schemas.microsoft.com/office/powerpoint/2012/main" userId="S::eline@pptstudios.nl::7e4c73be-f3d4-44a9-856c-7951ddeb280c" providerId="AD"/>
      </p:ext>
    </p:extLst>
  </p:cmAuthor>
  <p:cmAuthor id="1" name="Patrick de Ridder" initials="PdR" lastIdx="89" clrIdx="0">
    <p:extLst>
      <p:ext uri="{19B8F6BF-5375-455C-9EA6-DF929625EA0E}">
        <p15:presenceInfo xmlns:p15="http://schemas.microsoft.com/office/powerpoint/2012/main" userId="S::patrick@pptsolutions.nl::edd553d3-b33e-4f6b-810f-ee55b7ddd56a" providerId="AD"/>
      </p:ext>
    </p:extLst>
  </p:cmAuthor>
  <p:cmAuthor id="2" name="Silvana Salamur" initials="SS" lastIdx="146" clrIdx="1">
    <p:extLst>
      <p:ext uri="{19B8F6BF-5375-455C-9EA6-DF929625EA0E}">
        <p15:presenceInfo xmlns:p15="http://schemas.microsoft.com/office/powerpoint/2012/main" userId="Silvana Salamur" providerId="None"/>
      </p:ext>
    </p:extLst>
  </p:cmAuthor>
  <p:cmAuthor id="3" name="Sven van der Burg" initials="SvdB" lastIdx="21" clrIdx="2">
    <p:extLst>
      <p:ext uri="{19B8F6BF-5375-455C-9EA6-DF929625EA0E}">
        <p15:presenceInfo xmlns:p15="http://schemas.microsoft.com/office/powerpoint/2012/main" userId="Sven van der Burg" providerId="None"/>
      </p:ext>
    </p:extLst>
  </p:cmAuthor>
  <p:cmAuthor id="4" name="Froukje Zeijl" initials="FZ" lastIdx="161" clrIdx="3">
    <p:extLst>
      <p:ext uri="{19B8F6BF-5375-455C-9EA6-DF929625EA0E}">
        <p15:presenceInfo xmlns:p15="http://schemas.microsoft.com/office/powerpoint/2012/main" userId="S-1-5-21-4049541684-2681763803-3489098805-11671" providerId="AD"/>
      </p:ext>
    </p:extLst>
  </p:cmAuthor>
  <p:cmAuthor id="5" name="Kamla Makarawung" initials="KM" lastIdx="57" clrIdx="4">
    <p:extLst>
      <p:ext uri="{19B8F6BF-5375-455C-9EA6-DF929625EA0E}">
        <p15:presenceInfo xmlns:p15="http://schemas.microsoft.com/office/powerpoint/2012/main" userId="Kamla Makarawung" providerId="None"/>
      </p:ext>
    </p:extLst>
  </p:cmAuthor>
  <p:cmAuthor id="6" name="Anke van der Beek" initials="AvdB" lastIdx="51" clrIdx="5">
    <p:extLst>
      <p:ext uri="{19B8F6BF-5375-455C-9EA6-DF929625EA0E}">
        <p15:presenceInfo xmlns:p15="http://schemas.microsoft.com/office/powerpoint/2012/main" userId="Anke van der Beek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22247"/>
    <a:srgbClr val="17213E"/>
    <a:srgbClr val="526DBE"/>
    <a:srgbClr val="1F2C53"/>
    <a:srgbClr val="FDC70B"/>
    <a:srgbClr val="FEDB62"/>
    <a:srgbClr val="C5CEE9"/>
    <a:srgbClr val="8C9ED4"/>
    <a:srgbClr val="D1A401"/>
    <a:srgbClr val="AF880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Geen stijl, geen raster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68D230F3-CF80-4859-8CE7-A43EE81993B5}" styleName="Stijl, licht 1 - Ac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E8B1032C-EA38-4F05-BA0D-38AFFFC7BED3}" styleName="Stijl, licht 3 - Acc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93296810-A885-4BE3-A3E7-6D5BEEA58F35}" styleName="Stijl, gemiddeld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69012ECD-51FC-41F1-AA8D-1B2483CD663E}" styleName="Stijl, licht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3B4B98B0-60AC-42C2-AFA5-B58CD77FA1E5}" styleName="Stijl, licht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229" autoAdjust="0"/>
    <p:restoredTop sz="50635" autoAdjust="0"/>
  </p:normalViewPr>
  <p:slideViewPr>
    <p:cSldViewPr snapToGrid="0" showGuides="1">
      <p:cViewPr varScale="1">
        <p:scale>
          <a:sx n="58" d="100"/>
          <a:sy n="58" d="100"/>
        </p:scale>
        <p:origin x="2622" y="90"/>
      </p:cViewPr>
      <p:guideLst/>
    </p:cSldViewPr>
  </p:slideViewPr>
  <p:notesTextViewPr>
    <p:cViewPr>
      <p:scale>
        <a:sx n="200" d="100"/>
        <a:sy n="200" d="100"/>
      </p:scale>
      <p:origin x="0" y="0"/>
    </p:cViewPr>
  </p:notesTextViewPr>
  <p:notesViewPr>
    <p:cSldViewPr snapToGrid="0">
      <p:cViewPr varScale="1">
        <p:scale>
          <a:sx n="66" d="100"/>
          <a:sy n="66" d="100"/>
        </p:scale>
        <p:origin x="3138" y="5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-werkblad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l-N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Blad1!$B$1</c:f>
              <c:strCache>
                <c:ptCount val="1"/>
                <c:pt idx="0">
                  <c:v>Flevoland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numRef>
              <c:f>Blad1!$A$2:$A$6</c:f>
              <c:numCache>
                <c:formatCode>General</c:formatCode>
                <c:ptCount val="5"/>
                <c:pt idx="0">
                  <c:v>2020</c:v>
                </c:pt>
                <c:pt idx="1">
                  <c:v>2025</c:v>
                </c:pt>
                <c:pt idx="2">
                  <c:v>2030</c:v>
                </c:pt>
                <c:pt idx="3">
                  <c:v>2040</c:v>
                </c:pt>
                <c:pt idx="4">
                  <c:v>2050</c:v>
                </c:pt>
              </c:numCache>
            </c:numRef>
          </c:cat>
          <c:val>
            <c:numRef>
              <c:f>Blad1!$B$2:$B$6</c:f>
              <c:numCache>
                <c:formatCode>General</c:formatCode>
                <c:ptCount val="5"/>
                <c:pt idx="0">
                  <c:v>4100</c:v>
                </c:pt>
                <c:pt idx="1">
                  <c:v>5100</c:v>
                </c:pt>
                <c:pt idx="2">
                  <c:v>6700</c:v>
                </c:pt>
                <c:pt idx="3">
                  <c:v>10000</c:v>
                </c:pt>
                <c:pt idx="4">
                  <c:v>14000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698D-4860-AB33-2EFA92573D8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454541944"/>
        <c:axId val="454541616"/>
      </c:lineChart>
      <c:catAx>
        <c:axId val="45454194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l-NL"/>
          </a:p>
        </c:txPr>
        <c:crossAx val="454541616"/>
        <c:crosses val="autoZero"/>
        <c:auto val="1"/>
        <c:lblAlgn val="ctr"/>
        <c:lblOffset val="100"/>
        <c:noMultiLvlLbl val="0"/>
      </c:catAx>
      <c:valAx>
        <c:axId val="45454161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l-NL"/>
          </a:p>
        </c:txPr>
        <c:crossAx val="45454194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l-NL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nl-NL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 dirty="0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349D608-7C9D-486D-8393-8A8C35343A83}" type="datetimeFigureOut">
              <a:rPr lang="nl-NL" smtClean="0"/>
              <a:t>29-6-2022</a:t>
            </a:fld>
            <a:endParaRPr lang="nl-NL" dirty="0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 dirty="0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 dirty="0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236593E-7364-4208-BCBA-97F69931B0C1}" type="slidenum">
              <a:rPr lang="nl-NL" smtClean="0"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2372960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 smtClean="0"/>
              <a:t>Vergrijzing is een weliswaar bekende trend voor heel Nederland, maar volgens de CBS-prognoses zal de spring de komende 20 jaar in Flevoland beduidend groter zijn dan het landelijk gemiddelde</a:t>
            </a:r>
          </a:p>
          <a:p>
            <a:endParaRPr lang="nl-NL" dirty="0" smtClean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dirty="0" smtClean="0"/>
              <a:t>Stijging zorgbehoevende ouderen juist aanzienlijk hoger dan in de rest van het land: 141 procent. https://zorgbestuurders.nl/nieuwsr/139953/Zoveel-zorgbehoevende-ouderen-heeft-Nederland-de-komende-20-jaar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nl-NL" dirty="0" smtClean="0"/>
          </a:p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36593E-7364-4208-BCBA-97F69931B0C1}" type="slidenum">
              <a:rPr lang="nl-NL" smtClean="0"/>
              <a:t>3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03146522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36593E-7364-4208-BCBA-97F69931B0C1}" type="slidenum">
              <a:rPr lang="nl-NL" smtClean="0"/>
              <a:t>4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28178389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 smtClean="0"/>
              <a:t>Op basis van voorspellingen van de toekomstige bevolkingsopbouw, is ook een prognose gemaakt van het aantal mensen met dementie in de toekomst.</a:t>
            </a: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36593E-7364-4208-BCBA-97F69931B0C1}" type="slidenum">
              <a:rPr lang="nl-NL" smtClean="0"/>
              <a:t>5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59711870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 smtClean="0"/>
              <a:t>In Maastricht is in 2015 de lifestyle</a:t>
            </a:r>
            <a:r>
              <a:rPr lang="nl-NL" baseline="0" dirty="0" smtClean="0"/>
              <a:t> </a:t>
            </a:r>
            <a:r>
              <a:rPr lang="nl-NL" baseline="0" dirty="0" err="1" smtClean="0"/>
              <a:t>for</a:t>
            </a:r>
            <a:r>
              <a:rPr lang="nl-NL" baseline="0" dirty="0" smtClean="0"/>
              <a:t> </a:t>
            </a:r>
            <a:r>
              <a:rPr lang="nl-NL" baseline="0" dirty="0" err="1" smtClean="0"/>
              <a:t>brainhealth</a:t>
            </a:r>
            <a:r>
              <a:rPr lang="nl-NL" baseline="0" dirty="0" smtClean="0"/>
              <a:t> score ontwikkeld. Libra score. Leefstijl voor gezonde hersenen. Index uit 12 risico en beschermende factoren op basis van literatuur en experts op het gebied van dementie gevraagd welke factoren bijdragen </a:t>
            </a:r>
          </a:p>
          <a:p>
            <a:endParaRPr lang="nl-NL" baseline="0" dirty="0" smtClean="0"/>
          </a:p>
          <a:p>
            <a:r>
              <a:rPr lang="nl-NL" baseline="0" dirty="0" smtClean="0"/>
              <a:t>Uit langlopende studies blijkt dat mensen met middelbare leeftijd verhoogde </a:t>
            </a:r>
            <a:r>
              <a:rPr lang="nl-NL" baseline="0" dirty="0" err="1" smtClean="0"/>
              <a:t>libra</a:t>
            </a:r>
            <a:r>
              <a:rPr lang="nl-NL" baseline="0" dirty="0" smtClean="0"/>
              <a:t> scores een hogere kans hebben om op latere leeftijd dementie ontwikkelen</a:t>
            </a:r>
          </a:p>
          <a:p>
            <a:endParaRPr lang="nl-NL" baseline="0" dirty="0" smtClean="0"/>
          </a:p>
          <a:p>
            <a:r>
              <a:rPr lang="nl-NL" baseline="0" dirty="0" smtClean="0"/>
              <a:t>40 -75 jaar leefstijlverandering is op deze leeftijd zijn nog heel goed voor de hersenen. We gebruiken vaak hersengezondheid om jongere </a:t>
            </a:r>
            <a:r>
              <a:rPr lang="nl-NL" baseline="0" dirty="0" err="1" smtClean="0"/>
              <a:t>leeftijdgroep</a:t>
            </a:r>
            <a:r>
              <a:rPr lang="nl-NL" baseline="0" dirty="0" smtClean="0"/>
              <a:t> zinvol is. </a:t>
            </a: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36593E-7364-4208-BCBA-97F69931B0C1}" type="slidenum">
              <a:rPr lang="nl-NL" smtClean="0"/>
              <a:t>8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97663510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36593E-7364-4208-BCBA-97F69931B0C1}" type="slidenum">
              <a:rPr lang="nl-NL" smtClean="0"/>
              <a:t>9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61001777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De boodschap van de campagne is positief: je kunt zelf iets doen om het risico op dementie kleiner te maken. </a:t>
            </a:r>
          </a:p>
          <a:p>
            <a:endParaRPr lang="nl-NL" sz="1200" b="0" i="0" u="none" strike="noStrike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nl-NL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Het risico op dementie voor 60-70% níet te beïnvloeden is. </a:t>
            </a:r>
          </a:p>
          <a:p>
            <a:endParaRPr lang="nl-NL" sz="1200" b="0" i="0" u="none" strike="noStrike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nl-NL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Met de campagne willen we mensen handvatten geven voor het stukje waar je zelf wél invloed op hebt. Bovendien zijn de 3 leefstijladviezen ook bevorderlijk voor het welzijn van mensen die al dementie hebben. </a:t>
            </a:r>
          </a:p>
          <a:p>
            <a:endParaRPr lang="nl-NL" sz="1200" b="0" i="0" u="none" strike="noStrike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nl-NL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De campagne verkleint niet alleen de kans op dementie maar ook op depressie, overgewicht en obesitas, eenzaamheid, diabetes type 2 en vele andere problemen. </a:t>
            </a:r>
            <a:endParaRPr lang="nl-NL" dirty="0" smtClean="0"/>
          </a:p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36593E-7364-4208-BCBA-97F69931B0C1}" type="slidenum">
              <a:rPr lang="nl-NL" smtClean="0"/>
              <a:t>11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68540523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36593E-7364-4208-BCBA-97F69931B0C1}" type="slidenum">
              <a:rPr lang="nl-NL" smtClean="0"/>
              <a:t>13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08361825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 campagne kent ook een fysiek en te bezoeken onderdeel. Dit kan op de Flora-</a:t>
            </a:r>
            <a:r>
              <a:rPr lang="nl-NL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Experience</a:t>
            </a:r>
            <a:r>
              <a:rPr lang="nl-NL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van  Zorggroep Almere. Dit is een expo in het teken van ‘Samenleven met dementie’. Op de begane grond van het nieuwe woonzorgcentrum ‘Flora’ op het Floriade-terrein kunnen bezoekers op een laagdrempelige en interactieve manier kennis opdoen over dementie. Dit vanuit drie verschillende perspectieven: een inkijkje in het leven van een persoon die lijdt aan dementie, de jongste inzichten vanuit de wetenschap en de invalshoek vanuit de zorg, familie en maatschappij</a:t>
            </a: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36593E-7364-4208-BCBA-97F69931B0C1}" type="slidenum">
              <a:rPr lang="nl-NL" smtClean="0"/>
              <a:t>14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8707655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4" Type="http://schemas.microsoft.com/office/2007/relationships/hdphoto" Target="../media/hdphoto1.wdp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4" Type="http://schemas.microsoft.com/office/2007/relationships/hdphoto" Target="../media/hdphoto1.wdp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4" Type="http://schemas.microsoft.com/office/2007/relationships/hdphoto" Target="../media/hdphoto1.wdp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microsoft.com/office/2007/relationships/hdphoto" Target="../media/hdphoto1.wdp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8" Type="http://schemas.openxmlformats.org/officeDocument/2006/relationships/hyperlink" Target="https://community.pptsolutions.nl/resources/powerpoint-kennisbank/template-instructies/werken-met-tekstlevels" TargetMode="External"/><Relationship Id="rId13" Type="http://schemas.openxmlformats.org/officeDocument/2006/relationships/hyperlink" Target="https://community.pptsolutions.nl/" TargetMode="External"/><Relationship Id="rId3" Type="http://schemas.openxmlformats.org/officeDocument/2006/relationships/hyperlink" Target="https://youtube.com/t1mKSiMRSxE" TargetMode="External"/><Relationship Id="rId7" Type="http://schemas.openxmlformats.org/officeDocument/2006/relationships/hyperlink" Target="https://youtube.com/0S5JXp8v6iM" TargetMode="External"/><Relationship Id="rId12" Type="http://schemas.openxmlformats.org/officeDocument/2006/relationships/hyperlink" Target="https://community.pptsolutions.nl/resources/powerpoint-kennisbank/template-instructies/werken-met-videos" TargetMode="External"/><Relationship Id="rId2" Type="http://schemas.openxmlformats.org/officeDocument/2006/relationships/hyperlink" Target="https://youtube.com/oNGTAj4ajJ4" TargetMode="External"/><Relationship Id="rId1" Type="http://schemas.openxmlformats.org/officeDocument/2006/relationships/slideMaster" Target="../slideMasters/slideMaster2.xml"/><Relationship Id="rId6" Type="http://schemas.openxmlformats.org/officeDocument/2006/relationships/hyperlink" Target="http://www.pptsolutions.eu/" TargetMode="External"/><Relationship Id="rId11" Type="http://schemas.openxmlformats.org/officeDocument/2006/relationships/hyperlink" Target="https://community.pptsolutions.nl/resources/powerpoint-kennisbank/template-instructies/werken-met-tabellen" TargetMode="External"/><Relationship Id="rId5" Type="http://schemas.openxmlformats.org/officeDocument/2006/relationships/hyperlink" Target="https://youtube.com/u-AgyEON7cU" TargetMode="External"/><Relationship Id="rId10" Type="http://schemas.openxmlformats.org/officeDocument/2006/relationships/hyperlink" Target="https://community.pptsolutions.nl/resources/powerpoint-kennisbank/template-instructies/werken-met-grafieken" TargetMode="External"/><Relationship Id="rId4" Type="http://schemas.openxmlformats.org/officeDocument/2006/relationships/hyperlink" Target="https://youtube.com/o9RYr_eAR" TargetMode="External"/><Relationship Id="rId9" Type="http://schemas.openxmlformats.org/officeDocument/2006/relationships/hyperlink" Target="https://community.pptsolutions.nl/resources/powerpoint-kennisbank/template-instructies/werken-met-afbeeldingen" TargetMode="Externa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7" Type="http://schemas.openxmlformats.org/officeDocument/2006/relationships/image" Target="../media/image13.jpe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12.jp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microsoft.com/office/2007/relationships/hdphoto" Target="../media/hdphoto1.wdp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animat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hoek 1">
            <a:extLst>
              <a:ext uri="{FF2B5EF4-FFF2-40B4-BE49-F238E27FC236}">
                <a16:creationId xmlns:a16="http://schemas.microsoft.com/office/drawing/2014/main" id="{8B7E0B2C-6BDB-412E-B609-81EB57E3DDFC}"/>
              </a:ext>
            </a:extLst>
          </p:cNvPr>
          <p:cNvSpPr/>
          <p:nvPr userDrawn="1"/>
        </p:nvSpPr>
        <p:spPr>
          <a:xfrm>
            <a:off x="-3175" y="0"/>
            <a:ext cx="12193588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17" name="Vrije vorm: vorm 16">
            <a:extLst>
              <a:ext uri="{FF2B5EF4-FFF2-40B4-BE49-F238E27FC236}">
                <a16:creationId xmlns:a16="http://schemas.microsoft.com/office/drawing/2014/main" id="{23E25CAF-4133-4395-8D03-0DFB2B50812A}"/>
              </a:ext>
            </a:extLst>
          </p:cNvPr>
          <p:cNvSpPr/>
          <p:nvPr userDrawn="1"/>
        </p:nvSpPr>
        <p:spPr>
          <a:xfrm>
            <a:off x="1733331" y="0"/>
            <a:ext cx="4708341" cy="6858000"/>
          </a:xfrm>
          <a:custGeom>
            <a:avLst/>
            <a:gdLst>
              <a:gd name="connsiteX0" fmla="*/ 2993179 w 4697324"/>
              <a:gd name="connsiteY0" fmla="*/ 0 h 6857998"/>
              <a:gd name="connsiteX1" fmla="*/ 4697324 w 4697324"/>
              <a:gd name="connsiteY1" fmla="*/ 0 h 6857998"/>
              <a:gd name="connsiteX2" fmla="*/ 1747999 w 4697324"/>
              <a:gd name="connsiteY2" fmla="*/ 6857998 h 6857998"/>
              <a:gd name="connsiteX3" fmla="*/ 0 w 4697324"/>
              <a:gd name="connsiteY3" fmla="*/ 6857998 h 6857998"/>
              <a:gd name="connsiteX0" fmla="*/ 2993179 w 4697324"/>
              <a:gd name="connsiteY0" fmla="*/ 0 h 6857998"/>
              <a:gd name="connsiteX1" fmla="*/ 4697324 w 4697324"/>
              <a:gd name="connsiteY1" fmla="*/ 0 h 6857998"/>
              <a:gd name="connsiteX2" fmla="*/ 1736982 w 4697324"/>
              <a:gd name="connsiteY2" fmla="*/ 6857998 h 6857998"/>
              <a:gd name="connsiteX3" fmla="*/ 0 w 4697324"/>
              <a:gd name="connsiteY3" fmla="*/ 6857998 h 6857998"/>
              <a:gd name="connsiteX4" fmla="*/ 2993179 w 4697324"/>
              <a:gd name="connsiteY4" fmla="*/ 0 h 6857998"/>
              <a:gd name="connsiteX0" fmla="*/ 2993179 w 4708341"/>
              <a:gd name="connsiteY0" fmla="*/ 0 h 6857998"/>
              <a:gd name="connsiteX1" fmla="*/ 4708341 w 4708341"/>
              <a:gd name="connsiteY1" fmla="*/ 0 h 6857998"/>
              <a:gd name="connsiteX2" fmla="*/ 1736982 w 4708341"/>
              <a:gd name="connsiteY2" fmla="*/ 6857998 h 6857998"/>
              <a:gd name="connsiteX3" fmla="*/ 0 w 4708341"/>
              <a:gd name="connsiteY3" fmla="*/ 6857998 h 6857998"/>
              <a:gd name="connsiteX4" fmla="*/ 2993179 w 4708341"/>
              <a:gd name="connsiteY4" fmla="*/ 0 h 68579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708341" h="6857998">
                <a:moveTo>
                  <a:pt x="2993179" y="0"/>
                </a:moveTo>
                <a:lnTo>
                  <a:pt x="4708341" y="0"/>
                </a:lnTo>
                <a:lnTo>
                  <a:pt x="1736982" y="6857998"/>
                </a:lnTo>
                <a:lnTo>
                  <a:pt x="0" y="6857998"/>
                </a:lnTo>
                <a:lnTo>
                  <a:pt x="2993179" y="0"/>
                </a:lnTo>
                <a:close/>
              </a:path>
            </a:pathLst>
          </a:custGeom>
          <a:solidFill>
            <a:srgbClr val="1F2C5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nl-NL" dirty="0"/>
          </a:p>
        </p:txBody>
      </p:sp>
      <p:sp>
        <p:nvSpPr>
          <p:cNvPr id="18" name="Vrije vorm: vorm 17">
            <a:extLst>
              <a:ext uri="{FF2B5EF4-FFF2-40B4-BE49-F238E27FC236}">
                <a16:creationId xmlns:a16="http://schemas.microsoft.com/office/drawing/2014/main" id="{CCAAC49E-A06D-4F77-B54E-CD1D1D20EC28}"/>
              </a:ext>
            </a:extLst>
          </p:cNvPr>
          <p:cNvSpPr/>
          <p:nvPr userDrawn="1"/>
        </p:nvSpPr>
        <p:spPr>
          <a:xfrm>
            <a:off x="3547430" y="0"/>
            <a:ext cx="4708341" cy="6858000"/>
          </a:xfrm>
          <a:custGeom>
            <a:avLst/>
            <a:gdLst>
              <a:gd name="connsiteX0" fmla="*/ 2993179 w 4697324"/>
              <a:gd name="connsiteY0" fmla="*/ 0 h 6857998"/>
              <a:gd name="connsiteX1" fmla="*/ 4697324 w 4697324"/>
              <a:gd name="connsiteY1" fmla="*/ 0 h 6857998"/>
              <a:gd name="connsiteX2" fmla="*/ 1747999 w 4697324"/>
              <a:gd name="connsiteY2" fmla="*/ 6857998 h 6857998"/>
              <a:gd name="connsiteX3" fmla="*/ 0 w 4697324"/>
              <a:gd name="connsiteY3" fmla="*/ 6857998 h 6857998"/>
              <a:gd name="connsiteX0" fmla="*/ 2993179 w 4697324"/>
              <a:gd name="connsiteY0" fmla="*/ 0 h 6857998"/>
              <a:gd name="connsiteX1" fmla="*/ 4697324 w 4697324"/>
              <a:gd name="connsiteY1" fmla="*/ 0 h 6857998"/>
              <a:gd name="connsiteX2" fmla="*/ 1736982 w 4697324"/>
              <a:gd name="connsiteY2" fmla="*/ 6857998 h 6857998"/>
              <a:gd name="connsiteX3" fmla="*/ 0 w 4697324"/>
              <a:gd name="connsiteY3" fmla="*/ 6857998 h 6857998"/>
              <a:gd name="connsiteX4" fmla="*/ 2993179 w 4697324"/>
              <a:gd name="connsiteY4" fmla="*/ 0 h 6857998"/>
              <a:gd name="connsiteX0" fmla="*/ 2993179 w 4708341"/>
              <a:gd name="connsiteY0" fmla="*/ 0 h 6857998"/>
              <a:gd name="connsiteX1" fmla="*/ 4708341 w 4708341"/>
              <a:gd name="connsiteY1" fmla="*/ 0 h 6857998"/>
              <a:gd name="connsiteX2" fmla="*/ 1736982 w 4708341"/>
              <a:gd name="connsiteY2" fmla="*/ 6857998 h 6857998"/>
              <a:gd name="connsiteX3" fmla="*/ 0 w 4708341"/>
              <a:gd name="connsiteY3" fmla="*/ 6857998 h 6857998"/>
              <a:gd name="connsiteX4" fmla="*/ 2993179 w 4708341"/>
              <a:gd name="connsiteY4" fmla="*/ 0 h 68579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708341" h="6857998">
                <a:moveTo>
                  <a:pt x="2993179" y="0"/>
                </a:moveTo>
                <a:lnTo>
                  <a:pt x="4708341" y="0"/>
                </a:lnTo>
                <a:lnTo>
                  <a:pt x="1736982" y="6857998"/>
                </a:lnTo>
                <a:lnTo>
                  <a:pt x="0" y="6857998"/>
                </a:lnTo>
                <a:lnTo>
                  <a:pt x="2993179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nl-NL" dirty="0"/>
          </a:p>
        </p:txBody>
      </p:sp>
      <p:sp>
        <p:nvSpPr>
          <p:cNvPr id="19" name="Vrije vorm: vorm 18">
            <a:extLst>
              <a:ext uri="{FF2B5EF4-FFF2-40B4-BE49-F238E27FC236}">
                <a16:creationId xmlns:a16="http://schemas.microsoft.com/office/drawing/2014/main" id="{7A5250EA-0141-48B0-8BD9-CE0FBFA96FBB}"/>
              </a:ext>
            </a:extLst>
          </p:cNvPr>
          <p:cNvSpPr/>
          <p:nvPr userDrawn="1"/>
        </p:nvSpPr>
        <p:spPr>
          <a:xfrm>
            <a:off x="5361529" y="0"/>
            <a:ext cx="4708341" cy="6858000"/>
          </a:xfrm>
          <a:custGeom>
            <a:avLst/>
            <a:gdLst>
              <a:gd name="connsiteX0" fmla="*/ 2993179 w 4697324"/>
              <a:gd name="connsiteY0" fmla="*/ 0 h 6857998"/>
              <a:gd name="connsiteX1" fmla="*/ 4697324 w 4697324"/>
              <a:gd name="connsiteY1" fmla="*/ 0 h 6857998"/>
              <a:gd name="connsiteX2" fmla="*/ 1747999 w 4697324"/>
              <a:gd name="connsiteY2" fmla="*/ 6857998 h 6857998"/>
              <a:gd name="connsiteX3" fmla="*/ 0 w 4697324"/>
              <a:gd name="connsiteY3" fmla="*/ 6857998 h 6857998"/>
              <a:gd name="connsiteX0" fmla="*/ 2993179 w 4697324"/>
              <a:gd name="connsiteY0" fmla="*/ 0 h 6857998"/>
              <a:gd name="connsiteX1" fmla="*/ 4697324 w 4697324"/>
              <a:gd name="connsiteY1" fmla="*/ 0 h 6857998"/>
              <a:gd name="connsiteX2" fmla="*/ 1736982 w 4697324"/>
              <a:gd name="connsiteY2" fmla="*/ 6857998 h 6857998"/>
              <a:gd name="connsiteX3" fmla="*/ 0 w 4697324"/>
              <a:gd name="connsiteY3" fmla="*/ 6857998 h 6857998"/>
              <a:gd name="connsiteX4" fmla="*/ 2993179 w 4697324"/>
              <a:gd name="connsiteY4" fmla="*/ 0 h 6857998"/>
              <a:gd name="connsiteX0" fmla="*/ 2993179 w 4708341"/>
              <a:gd name="connsiteY0" fmla="*/ 0 h 6857998"/>
              <a:gd name="connsiteX1" fmla="*/ 4708341 w 4708341"/>
              <a:gd name="connsiteY1" fmla="*/ 0 h 6857998"/>
              <a:gd name="connsiteX2" fmla="*/ 1736982 w 4708341"/>
              <a:gd name="connsiteY2" fmla="*/ 6857998 h 6857998"/>
              <a:gd name="connsiteX3" fmla="*/ 0 w 4708341"/>
              <a:gd name="connsiteY3" fmla="*/ 6857998 h 6857998"/>
              <a:gd name="connsiteX4" fmla="*/ 2993179 w 4708341"/>
              <a:gd name="connsiteY4" fmla="*/ 0 h 68579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708341" h="6857998">
                <a:moveTo>
                  <a:pt x="2993179" y="0"/>
                </a:moveTo>
                <a:lnTo>
                  <a:pt x="4708341" y="0"/>
                </a:lnTo>
                <a:lnTo>
                  <a:pt x="1736982" y="6857998"/>
                </a:lnTo>
                <a:lnTo>
                  <a:pt x="0" y="6857998"/>
                </a:lnTo>
                <a:lnTo>
                  <a:pt x="2993179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nl-NL" dirty="0"/>
          </a:p>
        </p:txBody>
      </p:sp>
      <p:sp>
        <p:nvSpPr>
          <p:cNvPr id="6" name="- INFO">
            <a:extLst>
              <a:ext uri="{FF2B5EF4-FFF2-40B4-BE49-F238E27FC236}">
                <a16:creationId xmlns:a16="http://schemas.microsoft.com/office/drawing/2014/main" id="{B10543DB-D9D8-47C4-865B-BE11B7029992}"/>
              </a:ext>
            </a:extLst>
          </p:cNvPr>
          <p:cNvSpPr txBox="1"/>
          <p:nvPr userDrawn="1"/>
        </p:nvSpPr>
        <p:spPr>
          <a:xfrm>
            <a:off x="0" y="-363556"/>
            <a:ext cx="12179300" cy="198456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l"/>
            <a:r>
              <a:rPr lang="nl-NL" sz="1400" b="1" cap="all" spc="0" baseline="0" dirty="0">
                <a:solidFill>
                  <a:sysClr val="windowText" lastClr="000000"/>
                </a:solidFill>
                <a:latin typeface="+mn-lt"/>
                <a:cs typeface="Calibri" panose="020F0502020204030204" pitchFamily="34" charset="0"/>
              </a:rPr>
              <a:t>Logo animatie</a:t>
            </a:r>
          </a:p>
        </p:txBody>
      </p:sp>
      <p:pic>
        <p:nvPicPr>
          <p:cNvPr id="8" name="Afbeelding 7">
            <a:extLst>
              <a:ext uri="{FF2B5EF4-FFF2-40B4-BE49-F238E27FC236}">
                <a16:creationId xmlns:a16="http://schemas.microsoft.com/office/drawing/2014/main" id="{4FBC7594-A3E7-414D-8918-D317F6FBC18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7430" y="2101091"/>
            <a:ext cx="5078777" cy="1742369"/>
          </a:xfrm>
          <a:prstGeom prst="rect">
            <a:avLst/>
          </a:prstGeom>
          <a:noFill/>
          <a:effectLst>
            <a:glow>
              <a:schemeClr val="accent1"/>
            </a:glow>
          </a:effectLst>
          <a:scene3d>
            <a:camera prst="orthographicFront">
              <a:rot lat="21299999" lon="0" rev="0"/>
            </a:camera>
            <a:lightRig rig="threePt" dir="t"/>
          </a:scene3d>
        </p:spPr>
      </p:pic>
      <p:sp>
        <p:nvSpPr>
          <p:cNvPr id="23" name="Vrije vorm: vorm 22">
            <a:extLst>
              <a:ext uri="{FF2B5EF4-FFF2-40B4-BE49-F238E27FC236}">
                <a16:creationId xmlns:a16="http://schemas.microsoft.com/office/drawing/2014/main" id="{011E141F-262D-4294-9942-D0098DA0F94D}"/>
              </a:ext>
            </a:extLst>
          </p:cNvPr>
          <p:cNvSpPr/>
          <p:nvPr userDrawn="1"/>
        </p:nvSpPr>
        <p:spPr>
          <a:xfrm>
            <a:off x="-340014" y="4007969"/>
            <a:ext cx="5110031" cy="6874530"/>
          </a:xfrm>
          <a:custGeom>
            <a:avLst/>
            <a:gdLst>
              <a:gd name="connsiteX0" fmla="*/ 2993179 w 4697324"/>
              <a:gd name="connsiteY0" fmla="*/ 0 h 6857998"/>
              <a:gd name="connsiteX1" fmla="*/ 4697324 w 4697324"/>
              <a:gd name="connsiteY1" fmla="*/ 0 h 6857998"/>
              <a:gd name="connsiteX2" fmla="*/ 1747999 w 4697324"/>
              <a:gd name="connsiteY2" fmla="*/ 6857998 h 6857998"/>
              <a:gd name="connsiteX3" fmla="*/ 0 w 4697324"/>
              <a:gd name="connsiteY3" fmla="*/ 6857998 h 6857998"/>
              <a:gd name="connsiteX0" fmla="*/ 2993179 w 4697324"/>
              <a:gd name="connsiteY0" fmla="*/ 0 h 6857998"/>
              <a:gd name="connsiteX1" fmla="*/ 4697324 w 4697324"/>
              <a:gd name="connsiteY1" fmla="*/ 0 h 6857998"/>
              <a:gd name="connsiteX2" fmla="*/ 1736982 w 4697324"/>
              <a:gd name="connsiteY2" fmla="*/ 6857998 h 6857998"/>
              <a:gd name="connsiteX3" fmla="*/ 0 w 4697324"/>
              <a:gd name="connsiteY3" fmla="*/ 6857998 h 6857998"/>
              <a:gd name="connsiteX4" fmla="*/ 2993179 w 4697324"/>
              <a:gd name="connsiteY4" fmla="*/ 0 h 6857998"/>
              <a:gd name="connsiteX0" fmla="*/ 2993179 w 4708341"/>
              <a:gd name="connsiteY0" fmla="*/ 0 h 6857998"/>
              <a:gd name="connsiteX1" fmla="*/ 4708341 w 4708341"/>
              <a:gd name="connsiteY1" fmla="*/ 0 h 6857998"/>
              <a:gd name="connsiteX2" fmla="*/ 1736982 w 4708341"/>
              <a:gd name="connsiteY2" fmla="*/ 6857998 h 6857998"/>
              <a:gd name="connsiteX3" fmla="*/ 0 w 4708341"/>
              <a:gd name="connsiteY3" fmla="*/ 6857998 h 6857998"/>
              <a:gd name="connsiteX4" fmla="*/ 2993179 w 4708341"/>
              <a:gd name="connsiteY4" fmla="*/ 0 h 6857998"/>
              <a:gd name="connsiteX0" fmla="*/ 2993179 w 4708341"/>
              <a:gd name="connsiteY0" fmla="*/ 0 h 6857998"/>
              <a:gd name="connsiteX1" fmla="*/ 4708341 w 4708341"/>
              <a:gd name="connsiteY1" fmla="*/ 0 h 6857998"/>
              <a:gd name="connsiteX2" fmla="*/ 1781051 w 4708341"/>
              <a:gd name="connsiteY2" fmla="*/ 6857998 h 6857998"/>
              <a:gd name="connsiteX3" fmla="*/ 0 w 4708341"/>
              <a:gd name="connsiteY3" fmla="*/ 6857998 h 6857998"/>
              <a:gd name="connsiteX4" fmla="*/ 2993179 w 4708341"/>
              <a:gd name="connsiteY4" fmla="*/ 0 h 6857998"/>
              <a:gd name="connsiteX0" fmla="*/ 2993179 w 4677781"/>
              <a:gd name="connsiteY0" fmla="*/ 11151 h 6869149"/>
              <a:gd name="connsiteX1" fmla="*/ 4677781 w 4677781"/>
              <a:gd name="connsiteY1" fmla="*/ 0 h 6869149"/>
              <a:gd name="connsiteX2" fmla="*/ 1781051 w 4677781"/>
              <a:gd name="connsiteY2" fmla="*/ 6869149 h 6869149"/>
              <a:gd name="connsiteX3" fmla="*/ 0 w 4677781"/>
              <a:gd name="connsiteY3" fmla="*/ 6869149 h 6869149"/>
              <a:gd name="connsiteX4" fmla="*/ 2993179 w 4677781"/>
              <a:gd name="connsiteY4" fmla="*/ 11151 h 6869149"/>
              <a:gd name="connsiteX0" fmla="*/ 2993179 w 4677781"/>
              <a:gd name="connsiteY0" fmla="*/ 0 h 6874134"/>
              <a:gd name="connsiteX1" fmla="*/ 4677781 w 4677781"/>
              <a:gd name="connsiteY1" fmla="*/ 4985 h 6874134"/>
              <a:gd name="connsiteX2" fmla="*/ 1781051 w 4677781"/>
              <a:gd name="connsiteY2" fmla="*/ 6874134 h 6874134"/>
              <a:gd name="connsiteX3" fmla="*/ 0 w 4677781"/>
              <a:gd name="connsiteY3" fmla="*/ 6874134 h 6874134"/>
              <a:gd name="connsiteX4" fmla="*/ 2993179 w 4677781"/>
              <a:gd name="connsiteY4" fmla="*/ 0 h 6874134"/>
              <a:gd name="connsiteX0" fmla="*/ 2993179 w 4667954"/>
              <a:gd name="connsiteY0" fmla="*/ 394 h 6874528"/>
              <a:gd name="connsiteX1" fmla="*/ 4667954 w 4667954"/>
              <a:gd name="connsiteY1" fmla="*/ 0 h 6874528"/>
              <a:gd name="connsiteX2" fmla="*/ 1781051 w 4667954"/>
              <a:gd name="connsiteY2" fmla="*/ 6874528 h 6874528"/>
              <a:gd name="connsiteX3" fmla="*/ 0 w 4667954"/>
              <a:gd name="connsiteY3" fmla="*/ 6874528 h 6874528"/>
              <a:gd name="connsiteX4" fmla="*/ 2993179 w 4667954"/>
              <a:gd name="connsiteY4" fmla="*/ 394 h 68745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667954" h="6874528">
                <a:moveTo>
                  <a:pt x="2993179" y="394"/>
                </a:moveTo>
                <a:lnTo>
                  <a:pt x="4667954" y="0"/>
                </a:lnTo>
                <a:lnTo>
                  <a:pt x="1781051" y="6874528"/>
                </a:lnTo>
                <a:lnTo>
                  <a:pt x="0" y="6874528"/>
                </a:lnTo>
                <a:lnTo>
                  <a:pt x="2993179" y="394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nl-NL" dirty="0"/>
          </a:p>
        </p:txBody>
      </p:sp>
      <p:sp>
        <p:nvSpPr>
          <p:cNvPr id="26" name="Vrije vorm: vorm 25">
            <a:extLst>
              <a:ext uri="{FF2B5EF4-FFF2-40B4-BE49-F238E27FC236}">
                <a16:creationId xmlns:a16="http://schemas.microsoft.com/office/drawing/2014/main" id="{70187105-C8AA-4277-BF17-D17E7AD11404}"/>
              </a:ext>
            </a:extLst>
          </p:cNvPr>
          <p:cNvSpPr/>
          <p:nvPr userDrawn="1"/>
        </p:nvSpPr>
        <p:spPr>
          <a:xfrm>
            <a:off x="3858667" y="-4886798"/>
            <a:ext cx="4708341" cy="6858000"/>
          </a:xfrm>
          <a:custGeom>
            <a:avLst/>
            <a:gdLst>
              <a:gd name="connsiteX0" fmla="*/ 2993179 w 4697324"/>
              <a:gd name="connsiteY0" fmla="*/ 0 h 6857998"/>
              <a:gd name="connsiteX1" fmla="*/ 4697324 w 4697324"/>
              <a:gd name="connsiteY1" fmla="*/ 0 h 6857998"/>
              <a:gd name="connsiteX2" fmla="*/ 1747999 w 4697324"/>
              <a:gd name="connsiteY2" fmla="*/ 6857998 h 6857998"/>
              <a:gd name="connsiteX3" fmla="*/ 0 w 4697324"/>
              <a:gd name="connsiteY3" fmla="*/ 6857998 h 6857998"/>
              <a:gd name="connsiteX0" fmla="*/ 2993179 w 4697324"/>
              <a:gd name="connsiteY0" fmla="*/ 0 h 6857998"/>
              <a:gd name="connsiteX1" fmla="*/ 4697324 w 4697324"/>
              <a:gd name="connsiteY1" fmla="*/ 0 h 6857998"/>
              <a:gd name="connsiteX2" fmla="*/ 1736982 w 4697324"/>
              <a:gd name="connsiteY2" fmla="*/ 6857998 h 6857998"/>
              <a:gd name="connsiteX3" fmla="*/ 0 w 4697324"/>
              <a:gd name="connsiteY3" fmla="*/ 6857998 h 6857998"/>
              <a:gd name="connsiteX4" fmla="*/ 2993179 w 4697324"/>
              <a:gd name="connsiteY4" fmla="*/ 0 h 6857998"/>
              <a:gd name="connsiteX0" fmla="*/ 2993179 w 4708341"/>
              <a:gd name="connsiteY0" fmla="*/ 0 h 6857998"/>
              <a:gd name="connsiteX1" fmla="*/ 4708341 w 4708341"/>
              <a:gd name="connsiteY1" fmla="*/ 0 h 6857998"/>
              <a:gd name="connsiteX2" fmla="*/ 1736982 w 4708341"/>
              <a:gd name="connsiteY2" fmla="*/ 6857998 h 6857998"/>
              <a:gd name="connsiteX3" fmla="*/ 0 w 4708341"/>
              <a:gd name="connsiteY3" fmla="*/ 6857998 h 6857998"/>
              <a:gd name="connsiteX4" fmla="*/ 2993179 w 4708341"/>
              <a:gd name="connsiteY4" fmla="*/ 0 h 68579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708341" h="6857998">
                <a:moveTo>
                  <a:pt x="2993179" y="0"/>
                </a:moveTo>
                <a:lnTo>
                  <a:pt x="4708341" y="0"/>
                </a:lnTo>
                <a:lnTo>
                  <a:pt x="1736982" y="6857998"/>
                </a:lnTo>
                <a:lnTo>
                  <a:pt x="0" y="6857998"/>
                </a:lnTo>
                <a:lnTo>
                  <a:pt x="2993179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nl-NL" dirty="0"/>
          </a:p>
        </p:txBody>
      </p:sp>
      <p:sp>
        <p:nvSpPr>
          <p:cNvPr id="27" name="Vrije vorm: vorm 26">
            <a:extLst>
              <a:ext uri="{FF2B5EF4-FFF2-40B4-BE49-F238E27FC236}">
                <a16:creationId xmlns:a16="http://schemas.microsoft.com/office/drawing/2014/main" id="{34438576-C19A-4DBB-99CE-E9E9F5E24522}"/>
              </a:ext>
            </a:extLst>
          </p:cNvPr>
          <p:cNvSpPr/>
          <p:nvPr userDrawn="1"/>
        </p:nvSpPr>
        <p:spPr>
          <a:xfrm>
            <a:off x="5674564" y="-4886798"/>
            <a:ext cx="4708341" cy="6858000"/>
          </a:xfrm>
          <a:custGeom>
            <a:avLst/>
            <a:gdLst>
              <a:gd name="connsiteX0" fmla="*/ 2993179 w 4697324"/>
              <a:gd name="connsiteY0" fmla="*/ 0 h 6857998"/>
              <a:gd name="connsiteX1" fmla="*/ 4697324 w 4697324"/>
              <a:gd name="connsiteY1" fmla="*/ 0 h 6857998"/>
              <a:gd name="connsiteX2" fmla="*/ 1747999 w 4697324"/>
              <a:gd name="connsiteY2" fmla="*/ 6857998 h 6857998"/>
              <a:gd name="connsiteX3" fmla="*/ 0 w 4697324"/>
              <a:gd name="connsiteY3" fmla="*/ 6857998 h 6857998"/>
              <a:gd name="connsiteX0" fmla="*/ 2993179 w 4697324"/>
              <a:gd name="connsiteY0" fmla="*/ 0 h 6857998"/>
              <a:gd name="connsiteX1" fmla="*/ 4697324 w 4697324"/>
              <a:gd name="connsiteY1" fmla="*/ 0 h 6857998"/>
              <a:gd name="connsiteX2" fmla="*/ 1736982 w 4697324"/>
              <a:gd name="connsiteY2" fmla="*/ 6857998 h 6857998"/>
              <a:gd name="connsiteX3" fmla="*/ 0 w 4697324"/>
              <a:gd name="connsiteY3" fmla="*/ 6857998 h 6857998"/>
              <a:gd name="connsiteX4" fmla="*/ 2993179 w 4697324"/>
              <a:gd name="connsiteY4" fmla="*/ 0 h 6857998"/>
              <a:gd name="connsiteX0" fmla="*/ 2993179 w 4708341"/>
              <a:gd name="connsiteY0" fmla="*/ 0 h 6857998"/>
              <a:gd name="connsiteX1" fmla="*/ 4708341 w 4708341"/>
              <a:gd name="connsiteY1" fmla="*/ 0 h 6857998"/>
              <a:gd name="connsiteX2" fmla="*/ 1736982 w 4708341"/>
              <a:gd name="connsiteY2" fmla="*/ 6857998 h 6857998"/>
              <a:gd name="connsiteX3" fmla="*/ 0 w 4708341"/>
              <a:gd name="connsiteY3" fmla="*/ 6857998 h 6857998"/>
              <a:gd name="connsiteX4" fmla="*/ 2993179 w 4708341"/>
              <a:gd name="connsiteY4" fmla="*/ 0 h 68579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708341" h="6857998">
                <a:moveTo>
                  <a:pt x="2993179" y="0"/>
                </a:moveTo>
                <a:lnTo>
                  <a:pt x="4708341" y="0"/>
                </a:lnTo>
                <a:lnTo>
                  <a:pt x="1736982" y="6857998"/>
                </a:lnTo>
                <a:lnTo>
                  <a:pt x="0" y="6857998"/>
                </a:lnTo>
                <a:lnTo>
                  <a:pt x="2993179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nl-NL" dirty="0"/>
          </a:p>
        </p:txBody>
      </p:sp>
      <p:sp>
        <p:nvSpPr>
          <p:cNvPr id="28" name="Vrije vorm: vorm 27">
            <a:extLst>
              <a:ext uri="{FF2B5EF4-FFF2-40B4-BE49-F238E27FC236}">
                <a16:creationId xmlns:a16="http://schemas.microsoft.com/office/drawing/2014/main" id="{CA6A14D3-2E2A-4378-B4A0-26190F035135}"/>
              </a:ext>
            </a:extLst>
          </p:cNvPr>
          <p:cNvSpPr/>
          <p:nvPr userDrawn="1"/>
        </p:nvSpPr>
        <p:spPr>
          <a:xfrm>
            <a:off x="7487469" y="-4886798"/>
            <a:ext cx="4708341" cy="6858000"/>
          </a:xfrm>
          <a:custGeom>
            <a:avLst/>
            <a:gdLst>
              <a:gd name="connsiteX0" fmla="*/ 2993179 w 4697324"/>
              <a:gd name="connsiteY0" fmla="*/ 0 h 6857998"/>
              <a:gd name="connsiteX1" fmla="*/ 4697324 w 4697324"/>
              <a:gd name="connsiteY1" fmla="*/ 0 h 6857998"/>
              <a:gd name="connsiteX2" fmla="*/ 1747999 w 4697324"/>
              <a:gd name="connsiteY2" fmla="*/ 6857998 h 6857998"/>
              <a:gd name="connsiteX3" fmla="*/ 0 w 4697324"/>
              <a:gd name="connsiteY3" fmla="*/ 6857998 h 6857998"/>
              <a:gd name="connsiteX0" fmla="*/ 2993179 w 4697324"/>
              <a:gd name="connsiteY0" fmla="*/ 0 h 6857998"/>
              <a:gd name="connsiteX1" fmla="*/ 4697324 w 4697324"/>
              <a:gd name="connsiteY1" fmla="*/ 0 h 6857998"/>
              <a:gd name="connsiteX2" fmla="*/ 1736982 w 4697324"/>
              <a:gd name="connsiteY2" fmla="*/ 6857998 h 6857998"/>
              <a:gd name="connsiteX3" fmla="*/ 0 w 4697324"/>
              <a:gd name="connsiteY3" fmla="*/ 6857998 h 6857998"/>
              <a:gd name="connsiteX4" fmla="*/ 2993179 w 4697324"/>
              <a:gd name="connsiteY4" fmla="*/ 0 h 6857998"/>
              <a:gd name="connsiteX0" fmla="*/ 2993179 w 4708341"/>
              <a:gd name="connsiteY0" fmla="*/ 0 h 6857998"/>
              <a:gd name="connsiteX1" fmla="*/ 4708341 w 4708341"/>
              <a:gd name="connsiteY1" fmla="*/ 0 h 6857998"/>
              <a:gd name="connsiteX2" fmla="*/ 1736982 w 4708341"/>
              <a:gd name="connsiteY2" fmla="*/ 6857998 h 6857998"/>
              <a:gd name="connsiteX3" fmla="*/ 0 w 4708341"/>
              <a:gd name="connsiteY3" fmla="*/ 6857998 h 6857998"/>
              <a:gd name="connsiteX4" fmla="*/ 2993179 w 4708341"/>
              <a:gd name="connsiteY4" fmla="*/ 0 h 68579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708341" h="6857998">
                <a:moveTo>
                  <a:pt x="2993179" y="0"/>
                </a:moveTo>
                <a:lnTo>
                  <a:pt x="4708341" y="0"/>
                </a:lnTo>
                <a:lnTo>
                  <a:pt x="1736982" y="6857998"/>
                </a:lnTo>
                <a:lnTo>
                  <a:pt x="0" y="6857998"/>
                </a:lnTo>
                <a:lnTo>
                  <a:pt x="2993179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nl-NL" dirty="0"/>
          </a:p>
        </p:txBody>
      </p:sp>
      <p:sp>
        <p:nvSpPr>
          <p:cNvPr id="29" name="Vrije vorm: vorm 28">
            <a:extLst>
              <a:ext uri="{FF2B5EF4-FFF2-40B4-BE49-F238E27FC236}">
                <a16:creationId xmlns:a16="http://schemas.microsoft.com/office/drawing/2014/main" id="{F1872128-F8BB-474A-96A0-1C1AEFFEA1BE}"/>
              </a:ext>
            </a:extLst>
          </p:cNvPr>
          <p:cNvSpPr/>
          <p:nvPr userDrawn="1"/>
        </p:nvSpPr>
        <p:spPr>
          <a:xfrm>
            <a:off x="1349393" y="4008363"/>
            <a:ext cx="5211210" cy="6874136"/>
          </a:xfrm>
          <a:custGeom>
            <a:avLst/>
            <a:gdLst>
              <a:gd name="connsiteX0" fmla="*/ 2993179 w 4697324"/>
              <a:gd name="connsiteY0" fmla="*/ 0 h 6857998"/>
              <a:gd name="connsiteX1" fmla="*/ 4697324 w 4697324"/>
              <a:gd name="connsiteY1" fmla="*/ 0 h 6857998"/>
              <a:gd name="connsiteX2" fmla="*/ 1747999 w 4697324"/>
              <a:gd name="connsiteY2" fmla="*/ 6857998 h 6857998"/>
              <a:gd name="connsiteX3" fmla="*/ 0 w 4697324"/>
              <a:gd name="connsiteY3" fmla="*/ 6857998 h 6857998"/>
              <a:gd name="connsiteX0" fmla="*/ 2993179 w 4697324"/>
              <a:gd name="connsiteY0" fmla="*/ 0 h 6857998"/>
              <a:gd name="connsiteX1" fmla="*/ 4697324 w 4697324"/>
              <a:gd name="connsiteY1" fmla="*/ 0 h 6857998"/>
              <a:gd name="connsiteX2" fmla="*/ 1736982 w 4697324"/>
              <a:gd name="connsiteY2" fmla="*/ 6857998 h 6857998"/>
              <a:gd name="connsiteX3" fmla="*/ 0 w 4697324"/>
              <a:gd name="connsiteY3" fmla="*/ 6857998 h 6857998"/>
              <a:gd name="connsiteX4" fmla="*/ 2993179 w 4697324"/>
              <a:gd name="connsiteY4" fmla="*/ 0 h 6857998"/>
              <a:gd name="connsiteX0" fmla="*/ 2993179 w 4708341"/>
              <a:gd name="connsiteY0" fmla="*/ 0 h 6857998"/>
              <a:gd name="connsiteX1" fmla="*/ 4708341 w 4708341"/>
              <a:gd name="connsiteY1" fmla="*/ 0 h 6857998"/>
              <a:gd name="connsiteX2" fmla="*/ 1736982 w 4708341"/>
              <a:gd name="connsiteY2" fmla="*/ 6857998 h 6857998"/>
              <a:gd name="connsiteX3" fmla="*/ 0 w 4708341"/>
              <a:gd name="connsiteY3" fmla="*/ 6857998 h 6857998"/>
              <a:gd name="connsiteX4" fmla="*/ 2993179 w 4708341"/>
              <a:gd name="connsiteY4" fmla="*/ 0 h 6857998"/>
              <a:gd name="connsiteX0" fmla="*/ 2993179 w 4708341"/>
              <a:gd name="connsiteY0" fmla="*/ 0 h 6857998"/>
              <a:gd name="connsiteX1" fmla="*/ 4708341 w 4708341"/>
              <a:gd name="connsiteY1" fmla="*/ 0 h 6857998"/>
              <a:gd name="connsiteX2" fmla="*/ 1781051 w 4708341"/>
              <a:gd name="connsiteY2" fmla="*/ 6857998 h 6857998"/>
              <a:gd name="connsiteX3" fmla="*/ 0 w 4708341"/>
              <a:gd name="connsiteY3" fmla="*/ 6857998 h 6857998"/>
              <a:gd name="connsiteX4" fmla="*/ 2993179 w 4708341"/>
              <a:gd name="connsiteY4" fmla="*/ 0 h 6857998"/>
              <a:gd name="connsiteX0" fmla="*/ 2919331 w 4708341"/>
              <a:gd name="connsiteY0" fmla="*/ 0 h 6857998"/>
              <a:gd name="connsiteX1" fmla="*/ 4708341 w 4708341"/>
              <a:gd name="connsiteY1" fmla="*/ 0 h 6857998"/>
              <a:gd name="connsiteX2" fmla="*/ 1781051 w 4708341"/>
              <a:gd name="connsiteY2" fmla="*/ 6857998 h 6857998"/>
              <a:gd name="connsiteX3" fmla="*/ 0 w 4708341"/>
              <a:gd name="connsiteY3" fmla="*/ 6857998 h 6857998"/>
              <a:gd name="connsiteX4" fmla="*/ 2919331 w 4708341"/>
              <a:gd name="connsiteY4" fmla="*/ 0 h 6857998"/>
              <a:gd name="connsiteX0" fmla="*/ 2919331 w 4708341"/>
              <a:gd name="connsiteY0" fmla="*/ 0 h 6878780"/>
              <a:gd name="connsiteX1" fmla="*/ 4708341 w 4708341"/>
              <a:gd name="connsiteY1" fmla="*/ 0 h 6878780"/>
              <a:gd name="connsiteX2" fmla="*/ 1854899 w 4708341"/>
              <a:gd name="connsiteY2" fmla="*/ 6878780 h 6878780"/>
              <a:gd name="connsiteX3" fmla="*/ 0 w 4708341"/>
              <a:gd name="connsiteY3" fmla="*/ 6857998 h 6878780"/>
              <a:gd name="connsiteX4" fmla="*/ 2919331 w 4708341"/>
              <a:gd name="connsiteY4" fmla="*/ 0 h 6878780"/>
              <a:gd name="connsiteX0" fmla="*/ 3013116 w 4708341"/>
              <a:gd name="connsiteY0" fmla="*/ 0 h 6878780"/>
              <a:gd name="connsiteX1" fmla="*/ 4708341 w 4708341"/>
              <a:gd name="connsiteY1" fmla="*/ 0 h 6878780"/>
              <a:gd name="connsiteX2" fmla="*/ 1854899 w 4708341"/>
              <a:gd name="connsiteY2" fmla="*/ 6878780 h 6878780"/>
              <a:gd name="connsiteX3" fmla="*/ 0 w 4708341"/>
              <a:gd name="connsiteY3" fmla="*/ 6857998 h 6878780"/>
              <a:gd name="connsiteX4" fmla="*/ 3013116 w 4708341"/>
              <a:gd name="connsiteY4" fmla="*/ 0 h 6878780"/>
              <a:gd name="connsiteX0" fmla="*/ 3013116 w 4708341"/>
              <a:gd name="connsiteY0" fmla="*/ 0 h 6861195"/>
              <a:gd name="connsiteX1" fmla="*/ 4708341 w 4708341"/>
              <a:gd name="connsiteY1" fmla="*/ 0 h 6861195"/>
              <a:gd name="connsiteX2" fmla="*/ 1886642 w 4708341"/>
              <a:gd name="connsiteY2" fmla="*/ 6861195 h 6861195"/>
              <a:gd name="connsiteX3" fmla="*/ 0 w 4708341"/>
              <a:gd name="connsiteY3" fmla="*/ 6857998 h 6861195"/>
              <a:gd name="connsiteX4" fmla="*/ 3013116 w 4708341"/>
              <a:gd name="connsiteY4" fmla="*/ 0 h 6861195"/>
              <a:gd name="connsiteX0" fmla="*/ 3013116 w 4708341"/>
              <a:gd name="connsiteY0" fmla="*/ 0 h 6857998"/>
              <a:gd name="connsiteX1" fmla="*/ 4708341 w 4708341"/>
              <a:gd name="connsiteY1" fmla="*/ 0 h 6857998"/>
              <a:gd name="connsiteX2" fmla="*/ 1957383 w 4708341"/>
              <a:gd name="connsiteY2" fmla="*/ 6835069 h 6857998"/>
              <a:gd name="connsiteX3" fmla="*/ 0 w 4708341"/>
              <a:gd name="connsiteY3" fmla="*/ 6857998 h 6857998"/>
              <a:gd name="connsiteX4" fmla="*/ 3013116 w 4708341"/>
              <a:gd name="connsiteY4" fmla="*/ 0 h 6857998"/>
              <a:gd name="connsiteX0" fmla="*/ 3051955 w 4708341"/>
              <a:gd name="connsiteY0" fmla="*/ 0 h 6874134"/>
              <a:gd name="connsiteX1" fmla="*/ 4708341 w 4708341"/>
              <a:gd name="connsiteY1" fmla="*/ 16136 h 6874134"/>
              <a:gd name="connsiteX2" fmla="*/ 1957383 w 4708341"/>
              <a:gd name="connsiteY2" fmla="*/ 6851205 h 6874134"/>
              <a:gd name="connsiteX3" fmla="*/ 0 w 4708341"/>
              <a:gd name="connsiteY3" fmla="*/ 6874134 h 6874134"/>
              <a:gd name="connsiteX4" fmla="*/ 3051955 w 4708341"/>
              <a:gd name="connsiteY4" fmla="*/ 0 h 6874134"/>
              <a:gd name="connsiteX0" fmla="*/ 3051955 w 4708341"/>
              <a:gd name="connsiteY0" fmla="*/ 0 h 6874134"/>
              <a:gd name="connsiteX1" fmla="*/ 4708341 w 4708341"/>
              <a:gd name="connsiteY1" fmla="*/ 5379 h 6874134"/>
              <a:gd name="connsiteX2" fmla="*/ 1957383 w 4708341"/>
              <a:gd name="connsiteY2" fmla="*/ 6851205 h 6874134"/>
              <a:gd name="connsiteX3" fmla="*/ 0 w 4708341"/>
              <a:gd name="connsiteY3" fmla="*/ 6874134 h 6874134"/>
              <a:gd name="connsiteX4" fmla="*/ 3051955 w 4708341"/>
              <a:gd name="connsiteY4" fmla="*/ 0 h 6874134"/>
              <a:gd name="connsiteX0" fmla="*/ 3051955 w 4703486"/>
              <a:gd name="connsiteY0" fmla="*/ 0 h 6874134"/>
              <a:gd name="connsiteX1" fmla="*/ 4703486 w 4703486"/>
              <a:gd name="connsiteY1" fmla="*/ 1 h 6874134"/>
              <a:gd name="connsiteX2" fmla="*/ 1957383 w 4703486"/>
              <a:gd name="connsiteY2" fmla="*/ 6851205 h 6874134"/>
              <a:gd name="connsiteX3" fmla="*/ 0 w 4703486"/>
              <a:gd name="connsiteY3" fmla="*/ 6874134 h 6874134"/>
              <a:gd name="connsiteX4" fmla="*/ 3051955 w 4703486"/>
              <a:gd name="connsiteY4" fmla="*/ 0 h 68741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703486" h="6874134">
                <a:moveTo>
                  <a:pt x="3051955" y="0"/>
                </a:moveTo>
                <a:lnTo>
                  <a:pt x="4703486" y="1"/>
                </a:lnTo>
                <a:lnTo>
                  <a:pt x="1957383" y="6851205"/>
                </a:lnTo>
                <a:lnTo>
                  <a:pt x="0" y="6874134"/>
                </a:lnTo>
                <a:lnTo>
                  <a:pt x="3051955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nl-NL" dirty="0"/>
          </a:p>
        </p:txBody>
      </p:sp>
      <p:sp>
        <p:nvSpPr>
          <p:cNvPr id="30" name="Vrije vorm: vorm 29">
            <a:extLst>
              <a:ext uri="{FF2B5EF4-FFF2-40B4-BE49-F238E27FC236}">
                <a16:creationId xmlns:a16="http://schemas.microsoft.com/office/drawing/2014/main" id="{F3285DA8-CA79-4931-8F21-386A265D94C6}"/>
              </a:ext>
            </a:extLst>
          </p:cNvPr>
          <p:cNvSpPr/>
          <p:nvPr userDrawn="1"/>
        </p:nvSpPr>
        <p:spPr>
          <a:xfrm>
            <a:off x="3445142" y="4008364"/>
            <a:ext cx="4931645" cy="6915700"/>
          </a:xfrm>
          <a:custGeom>
            <a:avLst/>
            <a:gdLst>
              <a:gd name="connsiteX0" fmla="*/ 2993179 w 4697324"/>
              <a:gd name="connsiteY0" fmla="*/ 0 h 6857998"/>
              <a:gd name="connsiteX1" fmla="*/ 4697324 w 4697324"/>
              <a:gd name="connsiteY1" fmla="*/ 0 h 6857998"/>
              <a:gd name="connsiteX2" fmla="*/ 1747999 w 4697324"/>
              <a:gd name="connsiteY2" fmla="*/ 6857998 h 6857998"/>
              <a:gd name="connsiteX3" fmla="*/ 0 w 4697324"/>
              <a:gd name="connsiteY3" fmla="*/ 6857998 h 6857998"/>
              <a:gd name="connsiteX0" fmla="*/ 2993179 w 4697324"/>
              <a:gd name="connsiteY0" fmla="*/ 0 h 6857998"/>
              <a:gd name="connsiteX1" fmla="*/ 4697324 w 4697324"/>
              <a:gd name="connsiteY1" fmla="*/ 0 h 6857998"/>
              <a:gd name="connsiteX2" fmla="*/ 1736982 w 4697324"/>
              <a:gd name="connsiteY2" fmla="*/ 6857998 h 6857998"/>
              <a:gd name="connsiteX3" fmla="*/ 0 w 4697324"/>
              <a:gd name="connsiteY3" fmla="*/ 6857998 h 6857998"/>
              <a:gd name="connsiteX4" fmla="*/ 2993179 w 4697324"/>
              <a:gd name="connsiteY4" fmla="*/ 0 h 6857998"/>
              <a:gd name="connsiteX0" fmla="*/ 2993179 w 4708341"/>
              <a:gd name="connsiteY0" fmla="*/ 0 h 6857998"/>
              <a:gd name="connsiteX1" fmla="*/ 4708341 w 4708341"/>
              <a:gd name="connsiteY1" fmla="*/ 0 h 6857998"/>
              <a:gd name="connsiteX2" fmla="*/ 1736982 w 4708341"/>
              <a:gd name="connsiteY2" fmla="*/ 6857998 h 6857998"/>
              <a:gd name="connsiteX3" fmla="*/ 0 w 4708341"/>
              <a:gd name="connsiteY3" fmla="*/ 6857998 h 6857998"/>
              <a:gd name="connsiteX4" fmla="*/ 2993179 w 4708341"/>
              <a:gd name="connsiteY4" fmla="*/ 0 h 6857998"/>
              <a:gd name="connsiteX0" fmla="*/ 2993179 w 4708341"/>
              <a:gd name="connsiteY0" fmla="*/ 0 h 6857998"/>
              <a:gd name="connsiteX1" fmla="*/ 4708341 w 4708341"/>
              <a:gd name="connsiteY1" fmla="*/ 0 h 6857998"/>
              <a:gd name="connsiteX2" fmla="*/ 1781051 w 4708341"/>
              <a:gd name="connsiteY2" fmla="*/ 6857998 h 6857998"/>
              <a:gd name="connsiteX3" fmla="*/ 0 w 4708341"/>
              <a:gd name="connsiteY3" fmla="*/ 6857998 h 6857998"/>
              <a:gd name="connsiteX4" fmla="*/ 2993179 w 4708341"/>
              <a:gd name="connsiteY4" fmla="*/ 0 h 6857998"/>
              <a:gd name="connsiteX0" fmla="*/ 2993179 w 4708341"/>
              <a:gd name="connsiteY0" fmla="*/ 0 h 6899562"/>
              <a:gd name="connsiteX1" fmla="*/ 4708341 w 4708341"/>
              <a:gd name="connsiteY1" fmla="*/ 0 h 6899562"/>
              <a:gd name="connsiteX2" fmla="*/ 1840656 w 4708341"/>
              <a:gd name="connsiteY2" fmla="*/ 6899562 h 6899562"/>
              <a:gd name="connsiteX3" fmla="*/ 0 w 4708341"/>
              <a:gd name="connsiteY3" fmla="*/ 6857998 h 6899562"/>
              <a:gd name="connsiteX4" fmla="*/ 2993179 w 4708341"/>
              <a:gd name="connsiteY4" fmla="*/ 0 h 6899562"/>
              <a:gd name="connsiteX0" fmla="*/ 3009991 w 4725153"/>
              <a:gd name="connsiteY0" fmla="*/ 0 h 6899562"/>
              <a:gd name="connsiteX1" fmla="*/ 4725153 w 4725153"/>
              <a:gd name="connsiteY1" fmla="*/ 0 h 6899562"/>
              <a:gd name="connsiteX2" fmla="*/ 1857468 w 4725153"/>
              <a:gd name="connsiteY2" fmla="*/ 6899562 h 6899562"/>
              <a:gd name="connsiteX3" fmla="*/ 0 w 4725153"/>
              <a:gd name="connsiteY3" fmla="*/ 6840413 h 6899562"/>
              <a:gd name="connsiteX4" fmla="*/ 3009991 w 4725153"/>
              <a:gd name="connsiteY4" fmla="*/ 0 h 6899562"/>
              <a:gd name="connsiteX0" fmla="*/ 2976368 w 4725153"/>
              <a:gd name="connsiteY0" fmla="*/ 17585 h 6899562"/>
              <a:gd name="connsiteX1" fmla="*/ 4725153 w 4725153"/>
              <a:gd name="connsiteY1" fmla="*/ 0 h 6899562"/>
              <a:gd name="connsiteX2" fmla="*/ 1857468 w 4725153"/>
              <a:gd name="connsiteY2" fmla="*/ 6899562 h 6899562"/>
              <a:gd name="connsiteX3" fmla="*/ 0 w 4725153"/>
              <a:gd name="connsiteY3" fmla="*/ 6840413 h 6899562"/>
              <a:gd name="connsiteX4" fmla="*/ 2976368 w 4725153"/>
              <a:gd name="connsiteY4" fmla="*/ 17585 h 6899562"/>
              <a:gd name="connsiteX0" fmla="*/ 2991796 w 4725153"/>
              <a:gd name="connsiteY0" fmla="*/ 0 h 6914250"/>
              <a:gd name="connsiteX1" fmla="*/ 4725153 w 4725153"/>
              <a:gd name="connsiteY1" fmla="*/ 14688 h 6914250"/>
              <a:gd name="connsiteX2" fmla="*/ 1857468 w 4725153"/>
              <a:gd name="connsiteY2" fmla="*/ 6914250 h 6914250"/>
              <a:gd name="connsiteX3" fmla="*/ 0 w 4725153"/>
              <a:gd name="connsiteY3" fmla="*/ 6855101 h 6914250"/>
              <a:gd name="connsiteX4" fmla="*/ 2991796 w 4725153"/>
              <a:gd name="connsiteY4" fmla="*/ 0 h 6914250"/>
              <a:gd name="connsiteX0" fmla="*/ 2991796 w 4714868"/>
              <a:gd name="connsiteY0" fmla="*/ 1448 h 6915698"/>
              <a:gd name="connsiteX1" fmla="*/ 4714868 w 4714868"/>
              <a:gd name="connsiteY1" fmla="*/ 0 h 6915698"/>
              <a:gd name="connsiteX2" fmla="*/ 1857468 w 4714868"/>
              <a:gd name="connsiteY2" fmla="*/ 6915698 h 6915698"/>
              <a:gd name="connsiteX3" fmla="*/ 0 w 4714868"/>
              <a:gd name="connsiteY3" fmla="*/ 6856549 h 6915698"/>
              <a:gd name="connsiteX4" fmla="*/ 2991796 w 4714868"/>
              <a:gd name="connsiteY4" fmla="*/ 1448 h 69156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714868" h="6915698">
                <a:moveTo>
                  <a:pt x="2991796" y="1448"/>
                </a:moveTo>
                <a:lnTo>
                  <a:pt x="4714868" y="0"/>
                </a:lnTo>
                <a:lnTo>
                  <a:pt x="1857468" y="6915698"/>
                </a:lnTo>
                <a:lnTo>
                  <a:pt x="0" y="6856549"/>
                </a:lnTo>
                <a:lnTo>
                  <a:pt x="2991796" y="1448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nl-NL" dirty="0"/>
          </a:p>
        </p:txBody>
      </p:sp>
      <p:pic>
        <p:nvPicPr>
          <p:cNvPr id="10" name="Afbeelding 2">
            <a:extLst>
              <a:ext uri="{FF2B5EF4-FFF2-40B4-BE49-F238E27FC236}">
                <a16:creationId xmlns:a16="http://schemas.microsoft.com/office/drawing/2014/main" id="{5E3A2176-B3B5-487E-BC1C-C2942176C30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569819" y="4491669"/>
            <a:ext cx="3732464" cy="583578"/>
          </a:xfrm>
          <a:prstGeom prst="rect">
            <a:avLst/>
          </a:prstGeom>
          <a:solidFill>
            <a:schemeClr val="bg1"/>
          </a:solidFill>
          <a:ln>
            <a:noFill/>
          </a:ln>
        </p:spPr>
      </p:pic>
      <p:pic>
        <p:nvPicPr>
          <p:cNvPr id="32" name="Afbeelding 31">
            <a:extLst>
              <a:ext uri="{FF2B5EF4-FFF2-40B4-BE49-F238E27FC236}">
                <a16:creationId xmlns:a16="http://schemas.microsoft.com/office/drawing/2014/main" id="{50AB5987-44AB-4C37-8A51-8F6F01422A73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547430" y="2095712"/>
            <a:ext cx="5078777" cy="1752536"/>
          </a:xfrm>
          <a:prstGeom prst="rect">
            <a:avLst/>
          </a:prstGeom>
          <a:noFill/>
          <a:effectLst>
            <a:glow>
              <a:schemeClr val="accent1"/>
            </a:glow>
          </a:effectLst>
          <a:scene3d>
            <a:camera prst="orthographicFront">
              <a:rot lat="21299999" lon="0" rev="0"/>
            </a:camera>
            <a:lightRig rig="threePt" dir="t"/>
          </a:scene3d>
        </p:spPr>
      </p:pic>
    </p:spTree>
    <p:extLst>
      <p:ext uri="{BB962C8B-B14F-4D97-AF65-F5344CB8AC3E}">
        <p14:creationId xmlns:p14="http://schemas.microsoft.com/office/powerpoint/2010/main" val="11700139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4244 -1.00116 L 4.375E-6 3.7037E-6 " pathEditMode="relative" rAng="0" ptsTypes="AA">
                                      <p:cBhvr>
                                        <p:cTn id="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148" y="49884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1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42" presetClass="path" presetSubtype="0" accel="50000" decel="5000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animMotion origin="layout" path="M 0.24375 -1.00116 L -3.33333E-6 2.59259E-6 " pathEditMode="relative" rAng="0" ptsTypes="AA">
                                      <p:cBhvr>
                                        <p:cTn id="1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227" y="50116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1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42" presetClass="path" presetSubtype="0" accel="50000" decel="5000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animMotion origin="layout" path="M 0.24362 -0.9963 L -3.33333E-6 -3.7037E-6 " pathEditMode="relative" rAng="0" ptsTypes="AA">
                                      <p:cBhvr>
                                        <p:cTn id="1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161" y="50000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1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42" presetClass="path" presetSubtype="0" accel="50000" decel="5000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animMotion origin="layout" path="M 0.24244 -1.00116 L 4.58333E-6 -2.77556E-17 " pathEditMode="relative" rAng="0" ptsTypes="AA">
                                      <p:cBhvr>
                                        <p:cTn id="20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122" y="50069"/>
                                    </p:animMotion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1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42" presetClass="path" presetSubtype="0" accel="50000" decel="5000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animMotion origin="layout" path="M -0.09987 0.41643 L -6.25E-7 1.85185E-6 " pathEditMode="relative" rAng="0" ptsTypes="AA">
                                      <p:cBhvr>
                                        <p:cTn id="2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987" y="-20833"/>
                                    </p:animMotion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42" presetClass="path" presetSubtype="0" accel="50000" decel="5000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animMotion origin="layout" path="M 0.24245 -1.00116 L -3.54167E-6 -2.77556E-17 " pathEditMode="relative" rAng="0" ptsTypes="AA">
                                      <p:cBhvr>
                                        <p:cTn id="2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122" y="50069"/>
                                    </p:animMotion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42" presetClass="path" presetSubtype="0" accel="50000" decel="5000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animMotion origin="layout" path="M -0.09987 0.41643 L 1.04167E-6 1.85185E-6 " pathEditMode="relative" rAng="0" ptsTypes="AA">
                                      <p:cBhvr>
                                        <p:cTn id="32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987" y="-20833"/>
                                    </p:animMotion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1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42" presetClass="path" presetSubtype="0" accel="50000" decel="5000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animMotion origin="layout" path="M 0.24245 -1.00116 L -1.45833E-6 -2.77556E-17 " pathEditMode="relative" rAng="0" ptsTypes="AA">
                                      <p:cBhvr>
                                        <p:cTn id="36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122" y="50069"/>
                                    </p:animMotion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1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42" presetClass="path" presetSubtype="0" accel="50000" decel="5000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animMotion origin="layout" path="M -0.09987 0.41643 L 4.375E-6 2.59259E-6 " pathEditMode="relative" rAng="0" ptsTypes="AA">
                                      <p:cBhvr>
                                        <p:cTn id="40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987" y="-2083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400"/>
                            </p:stCondLst>
                            <p:childTnLst>
                              <p:par>
                                <p:cTn id="4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7" grpId="1" animBg="1"/>
      <p:bldP spid="18" grpId="0" animBg="1"/>
      <p:bldP spid="18" grpId="1" animBg="1"/>
      <p:bldP spid="19" grpId="0" animBg="1"/>
      <p:bldP spid="19" grpId="1" animBg="1"/>
      <p:bldP spid="23" grpId="0" animBg="1"/>
      <p:bldP spid="23" grpId="1" animBg="1"/>
      <p:bldP spid="26" grpId="0" animBg="1"/>
      <p:bldP spid="26" grpId="1" animBg="1"/>
      <p:bldP spid="27" grpId="0" animBg="1"/>
      <p:bldP spid="27" grpId="1" animBg="1"/>
      <p:bldP spid="28" grpId="0" animBg="1"/>
      <p:bldP spid="28" grpId="1" animBg="1"/>
      <p:bldP spid="29" grpId="0" animBg="1"/>
      <p:bldP spid="29" grpId="1" animBg="1"/>
      <p:bldP spid="30" grpId="0" animBg="1"/>
      <p:bldP spid="30" grpId="1" animBg="1"/>
    </p:bldLst>
  </p:timing>
  <p:extLst>
    <p:ext uri="{DCECCB84-F9BA-43D5-87BE-67443E8EF086}">
      <p15:sldGuideLst xmlns:p15="http://schemas.microsoft.com/office/powerpoint/2012/main">
        <p15:guide id="1" orient="horz" pos="2523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+ Beeld 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jdelijke aanduiding voor afbeelding 21">
            <a:extLst>
              <a:ext uri="{FF2B5EF4-FFF2-40B4-BE49-F238E27FC236}">
                <a16:creationId xmlns:a16="http://schemas.microsoft.com/office/drawing/2014/main" id="{19B7259E-7458-43B1-BDAF-0A0C9B86D64D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5144771" y="1"/>
            <a:ext cx="7047229" cy="6857999"/>
          </a:xfrm>
          <a:custGeom>
            <a:avLst/>
            <a:gdLst>
              <a:gd name="connsiteX0" fmla="*/ 2958784 w 7047229"/>
              <a:gd name="connsiteY0" fmla="*/ 0 h 6857999"/>
              <a:gd name="connsiteX1" fmla="*/ 7047229 w 7047229"/>
              <a:gd name="connsiteY1" fmla="*/ 0 h 6857999"/>
              <a:gd name="connsiteX2" fmla="*/ 7047229 w 7047229"/>
              <a:gd name="connsiteY2" fmla="*/ 6857999 h 6857999"/>
              <a:gd name="connsiteX3" fmla="*/ 0 w 7047229"/>
              <a:gd name="connsiteY3" fmla="*/ 6857999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047229" h="6857999">
                <a:moveTo>
                  <a:pt x="2958784" y="0"/>
                </a:moveTo>
                <a:lnTo>
                  <a:pt x="7047229" y="0"/>
                </a:lnTo>
                <a:lnTo>
                  <a:pt x="7047229" y="6857999"/>
                </a:lnTo>
                <a:lnTo>
                  <a:pt x="0" y="6857999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 bIns="1260000" anchor="ctr" anchorCtr="0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400"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r>
              <a:rPr lang="nl-NL" dirty="0"/>
              <a:t>Klik op onderstaand icon</a:t>
            </a:r>
            <a:br>
              <a:rPr lang="nl-NL" dirty="0"/>
            </a:br>
            <a:r>
              <a:rPr lang="nl-NL" dirty="0"/>
              <a:t>om een afbeelding in te voegen</a:t>
            </a:r>
          </a:p>
        </p:txBody>
      </p:sp>
      <p:sp>
        <p:nvSpPr>
          <p:cNvPr id="21" name="Tijdelijke aanduiding voor tekst 20">
            <a:extLst>
              <a:ext uri="{FF2B5EF4-FFF2-40B4-BE49-F238E27FC236}">
                <a16:creationId xmlns:a16="http://schemas.microsoft.com/office/drawing/2014/main" id="{71A1A5C0-C70E-41DD-8B95-34C56565FDC0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 flipH="1" flipV="1">
            <a:off x="-3176" y="0"/>
            <a:ext cx="9683222" cy="6880034"/>
          </a:xfrm>
          <a:custGeom>
            <a:avLst/>
            <a:gdLst>
              <a:gd name="connsiteX0" fmla="*/ 9683222 w 9683222"/>
              <a:gd name="connsiteY0" fmla="*/ 6880034 h 6880034"/>
              <a:gd name="connsiteX1" fmla="*/ 0 w 9683222"/>
              <a:gd name="connsiteY1" fmla="*/ 6880034 h 6880034"/>
              <a:gd name="connsiteX2" fmla="*/ 2968599 w 9683222"/>
              <a:gd name="connsiteY2" fmla="*/ 22038 h 6880034"/>
              <a:gd name="connsiteX3" fmla="*/ 5728769 w 9683222"/>
              <a:gd name="connsiteY3" fmla="*/ 22979 h 6880034"/>
              <a:gd name="connsiteX4" fmla="*/ 5728769 w 9683222"/>
              <a:gd name="connsiteY4" fmla="*/ 22037 h 6880034"/>
              <a:gd name="connsiteX5" fmla="*/ 6796169 w 9683222"/>
              <a:gd name="connsiteY5" fmla="*/ 22037 h 6880034"/>
              <a:gd name="connsiteX6" fmla="*/ 6796169 w 9683222"/>
              <a:gd name="connsiteY6" fmla="*/ 0 h 6880034"/>
              <a:gd name="connsiteX7" fmla="*/ 9145059 w 9683222"/>
              <a:gd name="connsiteY7" fmla="*/ 0 h 6880034"/>
              <a:gd name="connsiteX8" fmla="*/ 9483098 w 9683222"/>
              <a:gd name="connsiteY8" fmla="*/ 0 h 6880034"/>
              <a:gd name="connsiteX9" fmla="*/ 9683222 w 9683222"/>
              <a:gd name="connsiteY9" fmla="*/ 0 h 68800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683222" h="6880034">
                <a:moveTo>
                  <a:pt x="9683222" y="6880034"/>
                </a:moveTo>
                <a:lnTo>
                  <a:pt x="0" y="6880034"/>
                </a:lnTo>
                <a:lnTo>
                  <a:pt x="2968599" y="22038"/>
                </a:lnTo>
                <a:lnTo>
                  <a:pt x="5728769" y="22979"/>
                </a:lnTo>
                <a:lnTo>
                  <a:pt x="5728769" y="22037"/>
                </a:lnTo>
                <a:lnTo>
                  <a:pt x="6796169" y="22037"/>
                </a:lnTo>
                <a:lnTo>
                  <a:pt x="6796169" y="0"/>
                </a:lnTo>
                <a:lnTo>
                  <a:pt x="9145059" y="0"/>
                </a:lnTo>
                <a:lnTo>
                  <a:pt x="9483098" y="0"/>
                </a:lnTo>
                <a:lnTo>
                  <a:pt x="9683222" y="0"/>
                </a:lnTo>
                <a:close/>
              </a:path>
            </a:pathLst>
          </a:custGeom>
          <a:solidFill>
            <a:schemeClr val="bg1">
              <a:alpha val="20000"/>
            </a:schemeClr>
          </a:solidFill>
        </p:spPr>
        <p:txBody>
          <a:bodyPr wrap="square" lIns="360000" anchor="ctr">
            <a:noAutofit/>
          </a:bodyPr>
          <a:lstStyle>
            <a:lvl1pPr marL="0" indent="0">
              <a:buNone/>
              <a:defRPr>
                <a:noFill/>
              </a:defRPr>
            </a:lvl1pPr>
          </a:lstStyle>
          <a:p>
            <a:pPr lvl="0"/>
            <a:r>
              <a:rPr lang="nl-NL" dirty="0"/>
              <a:t>(leeg)</a:t>
            </a:r>
          </a:p>
        </p:txBody>
      </p:sp>
      <p:sp>
        <p:nvSpPr>
          <p:cNvPr id="12" name="- INFO">
            <a:extLst>
              <a:ext uri="{FF2B5EF4-FFF2-40B4-BE49-F238E27FC236}">
                <a16:creationId xmlns:a16="http://schemas.microsoft.com/office/drawing/2014/main" id="{618D8543-DAE1-4890-8399-868CB9C8A47A}"/>
              </a:ext>
            </a:extLst>
          </p:cNvPr>
          <p:cNvSpPr txBox="1"/>
          <p:nvPr userDrawn="1"/>
        </p:nvSpPr>
        <p:spPr>
          <a:xfrm>
            <a:off x="0" y="-363556"/>
            <a:ext cx="12179300" cy="198456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l"/>
            <a:r>
              <a:rPr lang="nl-NL" sz="1400" b="1" cap="all" spc="0" baseline="0" dirty="0">
                <a:solidFill>
                  <a:sysClr val="windowText" lastClr="000000"/>
                </a:solidFill>
                <a:latin typeface="+mn-lt"/>
                <a:cs typeface="Calibri" panose="020F0502020204030204" pitchFamily="34" charset="0"/>
              </a:rPr>
              <a:t>Tekst + beeld m</a:t>
            </a:r>
          </a:p>
        </p:txBody>
      </p:sp>
      <p:sp>
        <p:nvSpPr>
          <p:cNvPr id="10" name="tekst">
            <a:extLst>
              <a:ext uri="{FF2B5EF4-FFF2-40B4-BE49-F238E27FC236}">
                <a16:creationId xmlns:a16="http://schemas.microsoft.com/office/drawing/2014/main" id="{1666EADC-9024-4FF6-9D2D-3372EA71A6E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47688" y="1473702"/>
            <a:ext cx="5548312" cy="4835024"/>
          </a:xfrm>
        </p:spPr>
        <p:txBody>
          <a:bodyPr/>
          <a:lstStyle/>
          <a:p>
            <a:pPr lvl="0"/>
            <a:r>
              <a:rPr lang="nl-NL" dirty="0"/>
              <a:t>Bullet</a:t>
            </a:r>
          </a:p>
          <a:p>
            <a:pPr lvl="1"/>
            <a:r>
              <a:rPr lang="nl-NL" dirty="0"/>
              <a:t>Sub-</a:t>
            </a:r>
            <a:r>
              <a:rPr lang="nl-NL" dirty="0" err="1"/>
              <a:t>bullet</a:t>
            </a:r>
            <a:endParaRPr lang="nl-NL" dirty="0"/>
          </a:p>
          <a:p>
            <a:pPr lvl="2"/>
            <a:r>
              <a:rPr lang="nl-NL" dirty="0"/>
              <a:t>Platte tekst</a:t>
            </a:r>
          </a:p>
          <a:p>
            <a:pPr lvl="2"/>
            <a:endParaRPr lang="nl-NL" dirty="0"/>
          </a:p>
          <a:p>
            <a:pPr lvl="3"/>
            <a:r>
              <a:rPr lang="nl-NL" dirty="0"/>
              <a:t>Titel / quote</a:t>
            </a:r>
          </a:p>
          <a:p>
            <a:pPr lvl="4"/>
            <a:r>
              <a:rPr lang="nl-NL" dirty="0"/>
              <a:t>Subtitel</a:t>
            </a:r>
          </a:p>
          <a:p>
            <a:pPr lvl="4"/>
            <a:endParaRPr lang="nl-NL" dirty="0"/>
          </a:p>
          <a:p>
            <a:pPr lvl="5"/>
            <a:r>
              <a:rPr lang="nl-NL" dirty="0"/>
              <a:t>Kop</a:t>
            </a:r>
          </a:p>
          <a:p>
            <a:pPr lvl="6"/>
            <a:r>
              <a:rPr lang="nl-NL" dirty="0"/>
              <a:t>Numerieke </a:t>
            </a:r>
            <a:r>
              <a:rPr lang="nl-NL" dirty="0" err="1"/>
              <a:t>bullet</a:t>
            </a:r>
            <a:endParaRPr lang="nl-NL" dirty="0"/>
          </a:p>
          <a:p>
            <a:pPr lvl="7"/>
            <a:r>
              <a:rPr lang="nl-NL" dirty="0"/>
              <a:t>Alfabetische </a:t>
            </a:r>
            <a:r>
              <a:rPr lang="nl-NL" dirty="0" err="1"/>
              <a:t>bullet</a:t>
            </a:r>
            <a:endParaRPr lang="nl-NL" dirty="0"/>
          </a:p>
          <a:p>
            <a:pPr lvl="7"/>
            <a:endParaRPr lang="nl-NL" dirty="0"/>
          </a:p>
          <a:p>
            <a:pPr lvl="8"/>
            <a:r>
              <a:rPr lang="nl-NL" dirty="0"/>
              <a:t>*Bronvermelding</a:t>
            </a:r>
          </a:p>
          <a:p>
            <a:pPr lvl="4"/>
            <a:endParaRPr lang="nl-NL" dirty="0"/>
          </a:p>
        </p:txBody>
      </p:sp>
      <p:sp>
        <p:nvSpPr>
          <p:cNvPr id="5" name="voettekst">
            <a:extLst>
              <a:ext uri="{FF2B5EF4-FFF2-40B4-BE49-F238E27FC236}">
                <a16:creationId xmlns:a16="http://schemas.microsoft.com/office/drawing/2014/main" id="{7B9B5AD8-20ED-43D8-A7A9-54D9AEF0A9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Wezijnzelfhetmedicijn.nl/flevoland</a:t>
            </a:r>
            <a:endParaRPr lang="nl-NL" dirty="0"/>
          </a:p>
        </p:txBody>
      </p:sp>
      <p:sp>
        <p:nvSpPr>
          <p:cNvPr id="6" name="dianummer">
            <a:extLst>
              <a:ext uri="{FF2B5EF4-FFF2-40B4-BE49-F238E27FC236}">
                <a16:creationId xmlns:a16="http://schemas.microsoft.com/office/drawing/2014/main" id="{C8474D2A-EAE8-4700-98D0-EF63686349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61A1203-CA3D-4D48-AFA0-9D668419C1D5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23" name="Titel 22">
            <a:extLst>
              <a:ext uri="{FF2B5EF4-FFF2-40B4-BE49-F238E27FC236}">
                <a16:creationId xmlns:a16="http://schemas.microsoft.com/office/drawing/2014/main" id="{2AA904E9-81F5-4165-8D98-C5101381D08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34987" y="549274"/>
            <a:ext cx="5561013" cy="375154"/>
          </a:xfrm>
        </p:spPr>
        <p:txBody>
          <a:bodyPr/>
          <a:lstStyle/>
          <a:p>
            <a:r>
              <a:rPr lang="nl-NL" dirty="0"/>
              <a:t>Titel slide</a:t>
            </a:r>
          </a:p>
        </p:txBody>
      </p:sp>
      <p:sp>
        <p:nvSpPr>
          <p:cNvPr id="26" name="tekst">
            <a:extLst>
              <a:ext uri="{FF2B5EF4-FFF2-40B4-BE49-F238E27FC236}">
                <a16:creationId xmlns:a16="http://schemas.microsoft.com/office/drawing/2014/main" id="{FC4309CB-AC04-4920-B983-ABEC92E01314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10419381" y="474730"/>
            <a:ext cx="1450800" cy="712800"/>
          </a:xfrm>
          <a:blipFill>
            <a:blip r:embed="rId2"/>
            <a:srcRect/>
            <a:stretch>
              <a:fillRect t="-28" b="-28"/>
            </a:stretch>
          </a:blipFill>
        </p:spPr>
        <p:txBody>
          <a:bodyPr/>
          <a:lstStyle>
            <a:lvl1pPr>
              <a:buNone/>
              <a:defRPr/>
            </a:lvl1pPr>
            <a:lvl5pPr>
              <a:defRPr/>
            </a:lvl5pPr>
          </a:lstStyle>
          <a:p>
            <a:pPr lvl="0"/>
            <a:r>
              <a:rPr lang="nl-NL" dirty="0"/>
              <a:t>   </a:t>
            </a:r>
          </a:p>
        </p:txBody>
      </p:sp>
      <p:sp>
        <p:nvSpPr>
          <p:cNvPr id="11" name="tekst">
            <a:extLst>
              <a:ext uri="{FF2B5EF4-FFF2-40B4-BE49-F238E27FC236}">
                <a16:creationId xmlns:a16="http://schemas.microsoft.com/office/drawing/2014/main" id="{515A7B6B-1F78-41B9-AF71-CD4658700236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547689" y="994577"/>
            <a:ext cx="5548311" cy="198456"/>
          </a:xfrm>
        </p:spPr>
        <p:txBody>
          <a:bodyPr/>
          <a:lstStyle>
            <a:lvl1pPr>
              <a:buNone/>
              <a:defRPr sz="1800" b="0" i="0"/>
            </a:lvl1pPr>
            <a:lvl2pPr marL="0" indent="0">
              <a:buNone/>
              <a:defRPr sz="1800" b="0" i="0"/>
            </a:lvl2pPr>
            <a:lvl3pPr>
              <a:buFont typeface="Arial" panose="020B0604020202020204" pitchFamily="34" charset="0"/>
              <a:buNone/>
              <a:defRPr sz="1800" b="0" i="0"/>
            </a:lvl3pPr>
            <a:lvl4pPr>
              <a:buFont typeface="Arial" panose="020B0604020202020204" pitchFamily="34" charset="0"/>
              <a:buNone/>
              <a:defRPr sz="1800" b="0" i="0"/>
            </a:lvl4pPr>
            <a:lvl5pPr>
              <a:buFont typeface="Arial" panose="020B0604020202020204" pitchFamily="34" charset="0"/>
              <a:buNone/>
              <a:defRPr sz="1800" b="0" i="0"/>
            </a:lvl5pPr>
            <a:lvl6pPr>
              <a:buFont typeface="Arial" panose="020B0604020202020204" pitchFamily="34" charset="0"/>
              <a:buNone/>
              <a:defRPr sz="1800" b="0" i="0"/>
            </a:lvl6pPr>
            <a:lvl7pPr>
              <a:buFont typeface="Arial" panose="020B0604020202020204" pitchFamily="34" charset="0"/>
              <a:buNone/>
              <a:defRPr sz="1800" b="0" i="0"/>
            </a:lvl7pPr>
            <a:lvl8pPr>
              <a:buFont typeface="Arial" panose="020B0604020202020204" pitchFamily="34" charset="0"/>
              <a:buNone/>
              <a:defRPr sz="1800" b="0" i="0"/>
            </a:lvl8pPr>
            <a:lvl9pPr>
              <a:buFont typeface="Arial" panose="020B0604020202020204" pitchFamily="34" charset="0"/>
              <a:buNone/>
              <a:defRPr sz="1800" b="0" i="0"/>
            </a:lvl9pPr>
          </a:lstStyle>
          <a:p>
            <a:pPr lvl="0"/>
            <a:r>
              <a:rPr lang="nl-NL" dirty="0"/>
              <a:t>Subtitel</a:t>
            </a:r>
          </a:p>
        </p:txBody>
      </p:sp>
      <p:grpSp>
        <p:nvGrpSpPr>
          <p:cNvPr id="13" name="INSTRUCTIE">
            <a:extLst>
              <a:ext uri="{FF2B5EF4-FFF2-40B4-BE49-F238E27FC236}">
                <a16:creationId xmlns:a16="http://schemas.microsoft.com/office/drawing/2014/main" id="{8AA71692-215C-4FC9-9140-5DD4CD325EB3}"/>
              </a:ext>
            </a:extLst>
          </p:cNvPr>
          <p:cNvGrpSpPr/>
          <p:nvPr userDrawn="1"/>
        </p:nvGrpSpPr>
        <p:grpSpPr>
          <a:xfrm>
            <a:off x="-3786437" y="0"/>
            <a:ext cx="3693386" cy="5359349"/>
            <a:chOff x="-3786437" y="0"/>
            <a:chExt cx="3693386" cy="5359349"/>
          </a:xfrm>
        </p:grpSpPr>
        <p:sp>
          <p:nvSpPr>
            <p:cNvPr id="14" name="Rechthoek 13">
              <a:extLst>
                <a:ext uri="{FF2B5EF4-FFF2-40B4-BE49-F238E27FC236}">
                  <a16:creationId xmlns:a16="http://schemas.microsoft.com/office/drawing/2014/main" id="{C7A6BEE4-BFCC-47FC-BAB8-C6EBF100D037}"/>
                </a:ext>
              </a:extLst>
            </p:cNvPr>
            <p:cNvSpPr/>
            <p:nvPr userDrawn="1"/>
          </p:nvSpPr>
          <p:spPr>
            <a:xfrm>
              <a:off x="-3786165" y="0"/>
              <a:ext cx="3593091" cy="4641338"/>
            </a:xfrm>
            <a:prstGeom prst="rect">
              <a:avLst/>
            </a:prstGeom>
            <a:solidFill>
              <a:srgbClr val="FFFFFF"/>
            </a:solidFill>
            <a:ln w="6350">
              <a:solidFill>
                <a:srgbClr val="ECECEC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0000" tIns="144000" rIns="180000" bIns="14400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l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</a:pPr>
              <a:r>
                <a:rPr lang="nl-NL" sz="1400" b="1" cap="all" baseline="0" noProof="0" dirty="0">
                  <a:solidFill>
                    <a:schemeClr val="accent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Tekstniveaus kiezen</a:t>
              </a:r>
            </a:p>
          </p:txBody>
        </p:sp>
        <p:sp>
          <p:nvSpPr>
            <p:cNvPr id="15" name="Ovaal 14">
              <a:extLst>
                <a:ext uri="{FF2B5EF4-FFF2-40B4-BE49-F238E27FC236}">
                  <a16:creationId xmlns:a16="http://schemas.microsoft.com/office/drawing/2014/main" id="{16BB6F43-5182-425C-BC98-D97CD54B0DD0}"/>
                </a:ext>
              </a:extLst>
            </p:cNvPr>
            <p:cNvSpPr/>
            <p:nvPr userDrawn="1"/>
          </p:nvSpPr>
          <p:spPr>
            <a:xfrm>
              <a:off x="-3604183" y="1837484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1</a:t>
              </a:r>
            </a:p>
          </p:txBody>
        </p:sp>
        <p:sp>
          <p:nvSpPr>
            <p:cNvPr id="16" name="Rechthoek 15">
              <a:extLst>
                <a:ext uri="{FF2B5EF4-FFF2-40B4-BE49-F238E27FC236}">
                  <a16:creationId xmlns:a16="http://schemas.microsoft.com/office/drawing/2014/main" id="{05DF1DAF-3FBE-40E8-9150-75F3B0F6B98F}"/>
                </a:ext>
              </a:extLst>
            </p:cNvPr>
            <p:cNvSpPr/>
            <p:nvPr userDrawn="1"/>
          </p:nvSpPr>
          <p:spPr>
            <a:xfrm>
              <a:off x="-3319415" y="1837484"/>
              <a:ext cx="2949220" cy="18000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177800" marR="0" lvl="0" indent="-177800" defTabSz="91440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nl-NL" sz="1200" b="0" i="0" u="none" strike="noStrike" kern="0" cap="none" spc="0" normalizeH="0" baseline="0" noProof="0" dirty="0" err="1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Bullet</a:t>
              </a:r>
              <a:endParaRPr kumimoji="0" lang="nl-NL" sz="12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7" name="Ovaal 16">
              <a:extLst>
                <a:ext uri="{FF2B5EF4-FFF2-40B4-BE49-F238E27FC236}">
                  <a16:creationId xmlns:a16="http://schemas.microsoft.com/office/drawing/2014/main" id="{B1AEDB1A-410E-4498-AFF1-DE916747070C}"/>
                </a:ext>
              </a:extLst>
            </p:cNvPr>
            <p:cNvSpPr/>
            <p:nvPr userDrawn="1"/>
          </p:nvSpPr>
          <p:spPr>
            <a:xfrm>
              <a:off x="-3604183" y="2128768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2</a:t>
              </a:r>
            </a:p>
          </p:txBody>
        </p:sp>
        <p:sp>
          <p:nvSpPr>
            <p:cNvPr id="18" name="Rechthoek 17">
              <a:extLst>
                <a:ext uri="{FF2B5EF4-FFF2-40B4-BE49-F238E27FC236}">
                  <a16:creationId xmlns:a16="http://schemas.microsoft.com/office/drawing/2014/main" id="{A476CA4C-CDAF-448B-9DDF-7A9C5CA4EA87}"/>
                </a:ext>
              </a:extLst>
            </p:cNvPr>
            <p:cNvSpPr/>
            <p:nvPr userDrawn="1"/>
          </p:nvSpPr>
          <p:spPr>
            <a:xfrm>
              <a:off x="-3604183" y="1196113"/>
              <a:ext cx="3229047" cy="459227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Gebruik onder de tab </a:t>
              </a:r>
              <a:r>
                <a:rPr kumimoji="0" lang="nl-NL" sz="12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‘Start’</a:t>
              </a:r>
              <a:r>
                <a:rPr kumimoji="0" lang="nl-NL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 de </a:t>
              </a:r>
              <a:r>
                <a:rPr kumimoji="0" lang="nl-NL" sz="12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lijstniveau-knoppen</a:t>
              </a:r>
              <a:r>
                <a:rPr kumimoji="0" lang="nl-NL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 om een tekst niveau te kiezen. </a:t>
              </a:r>
              <a:br>
                <a:rPr kumimoji="0" lang="nl-NL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</a:br>
              <a:r>
                <a:rPr kumimoji="0" lang="nl-NL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Kies uit:</a:t>
              </a:r>
            </a:p>
          </p:txBody>
        </p:sp>
        <p:sp>
          <p:nvSpPr>
            <p:cNvPr id="19" name="Rechthoek 18">
              <a:extLst>
                <a:ext uri="{FF2B5EF4-FFF2-40B4-BE49-F238E27FC236}">
                  <a16:creationId xmlns:a16="http://schemas.microsoft.com/office/drawing/2014/main" id="{FF83C43C-9A5F-45B7-818B-F8FC506513E7}"/>
                </a:ext>
              </a:extLst>
            </p:cNvPr>
            <p:cNvSpPr/>
            <p:nvPr userDrawn="1"/>
          </p:nvSpPr>
          <p:spPr>
            <a:xfrm>
              <a:off x="-3319415" y="2128873"/>
              <a:ext cx="2949220" cy="18000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361950" marR="0" lvl="0" indent="-184150" defTabSz="91440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2"/>
                </a:buClr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nl-NL" sz="1200" b="0" i="0" u="none" strike="noStrike" kern="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Sub-bullet #1</a:t>
              </a:r>
            </a:p>
          </p:txBody>
        </p:sp>
        <p:sp>
          <p:nvSpPr>
            <p:cNvPr id="20" name="Ovaal 19">
              <a:extLst>
                <a:ext uri="{FF2B5EF4-FFF2-40B4-BE49-F238E27FC236}">
                  <a16:creationId xmlns:a16="http://schemas.microsoft.com/office/drawing/2014/main" id="{260A890D-F2BD-42FF-A2F8-BA5CB503D6D5}"/>
                </a:ext>
              </a:extLst>
            </p:cNvPr>
            <p:cNvSpPr/>
            <p:nvPr userDrawn="1"/>
          </p:nvSpPr>
          <p:spPr>
            <a:xfrm>
              <a:off x="-3604183" y="2420052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3</a:t>
              </a:r>
            </a:p>
          </p:txBody>
        </p:sp>
        <p:sp>
          <p:nvSpPr>
            <p:cNvPr id="24" name="Rechthoek 23">
              <a:extLst>
                <a:ext uri="{FF2B5EF4-FFF2-40B4-BE49-F238E27FC236}">
                  <a16:creationId xmlns:a16="http://schemas.microsoft.com/office/drawing/2014/main" id="{2264AAE8-AAAC-4D15-9299-AB9C94FE1B84}"/>
                </a:ext>
              </a:extLst>
            </p:cNvPr>
            <p:cNvSpPr/>
            <p:nvPr userDrawn="1"/>
          </p:nvSpPr>
          <p:spPr>
            <a:xfrm>
              <a:off x="-3319415" y="2420262"/>
              <a:ext cx="2949220" cy="18000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539750" marR="0" lvl="0" indent="-177800" defTabSz="91440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Calibri" panose="020F0502020204030204" pitchFamily="34" charset="0"/>
                <a:buChar char="–"/>
                <a:tabLst/>
                <a:defRPr/>
              </a:pPr>
              <a:r>
                <a:rPr kumimoji="0" lang="nl-NL" sz="1200" b="0" i="0" u="none" strike="noStrike" kern="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Sub-bullet #2</a:t>
              </a:r>
            </a:p>
          </p:txBody>
        </p:sp>
        <p:sp>
          <p:nvSpPr>
            <p:cNvPr id="25" name="Ovaal 24">
              <a:extLst>
                <a:ext uri="{FF2B5EF4-FFF2-40B4-BE49-F238E27FC236}">
                  <a16:creationId xmlns:a16="http://schemas.microsoft.com/office/drawing/2014/main" id="{4C31A0D1-757A-4C92-A904-03509AD4BF0E}"/>
                </a:ext>
              </a:extLst>
            </p:cNvPr>
            <p:cNvSpPr/>
            <p:nvPr userDrawn="1"/>
          </p:nvSpPr>
          <p:spPr>
            <a:xfrm>
              <a:off x="-3604183" y="2711336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4</a:t>
              </a:r>
            </a:p>
          </p:txBody>
        </p:sp>
        <p:sp>
          <p:nvSpPr>
            <p:cNvPr id="27" name="Rechthoek 26">
              <a:extLst>
                <a:ext uri="{FF2B5EF4-FFF2-40B4-BE49-F238E27FC236}">
                  <a16:creationId xmlns:a16="http://schemas.microsoft.com/office/drawing/2014/main" id="{E63235B4-8F55-4E1A-919F-45F5B4336797}"/>
                </a:ext>
              </a:extLst>
            </p:cNvPr>
            <p:cNvSpPr/>
            <p:nvPr userDrawn="1"/>
          </p:nvSpPr>
          <p:spPr>
            <a:xfrm>
              <a:off x="-3319415" y="2711651"/>
              <a:ext cx="2949220" cy="18000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nl-NL" sz="1200" b="0" i="0" u="none" strike="noStrike" kern="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Leestekst</a:t>
              </a:r>
            </a:p>
          </p:txBody>
        </p:sp>
        <p:sp>
          <p:nvSpPr>
            <p:cNvPr id="28" name="Ovaal 27">
              <a:extLst>
                <a:ext uri="{FF2B5EF4-FFF2-40B4-BE49-F238E27FC236}">
                  <a16:creationId xmlns:a16="http://schemas.microsoft.com/office/drawing/2014/main" id="{5478DE09-2670-4548-996C-03CF670DB7A1}"/>
                </a:ext>
              </a:extLst>
            </p:cNvPr>
            <p:cNvSpPr/>
            <p:nvPr userDrawn="1"/>
          </p:nvSpPr>
          <p:spPr>
            <a:xfrm>
              <a:off x="-3604183" y="3002620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5</a:t>
              </a:r>
            </a:p>
          </p:txBody>
        </p:sp>
        <p:sp>
          <p:nvSpPr>
            <p:cNvPr id="29" name="Rechthoek 28">
              <a:extLst>
                <a:ext uri="{FF2B5EF4-FFF2-40B4-BE49-F238E27FC236}">
                  <a16:creationId xmlns:a16="http://schemas.microsoft.com/office/drawing/2014/main" id="{0AAB3F20-406D-4E6E-BC11-5AE3516762D8}"/>
                </a:ext>
              </a:extLst>
            </p:cNvPr>
            <p:cNvSpPr/>
            <p:nvPr userDrawn="1"/>
          </p:nvSpPr>
          <p:spPr>
            <a:xfrm>
              <a:off x="-3319415" y="3003040"/>
              <a:ext cx="2949220" cy="18000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nl-NL" sz="1400" b="1" i="0" u="none" strike="noStrike" kern="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Kop #1</a:t>
              </a:r>
            </a:p>
          </p:txBody>
        </p:sp>
        <p:sp>
          <p:nvSpPr>
            <p:cNvPr id="30" name="Ovaal 29">
              <a:extLst>
                <a:ext uri="{FF2B5EF4-FFF2-40B4-BE49-F238E27FC236}">
                  <a16:creationId xmlns:a16="http://schemas.microsoft.com/office/drawing/2014/main" id="{CFA7E723-8480-4D72-9D0E-4C47A424A8B0}"/>
                </a:ext>
              </a:extLst>
            </p:cNvPr>
            <p:cNvSpPr/>
            <p:nvPr userDrawn="1"/>
          </p:nvSpPr>
          <p:spPr>
            <a:xfrm>
              <a:off x="-3604183" y="3293904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6</a:t>
              </a:r>
            </a:p>
          </p:txBody>
        </p:sp>
        <p:sp>
          <p:nvSpPr>
            <p:cNvPr id="31" name="Rechthoek 30">
              <a:extLst>
                <a:ext uri="{FF2B5EF4-FFF2-40B4-BE49-F238E27FC236}">
                  <a16:creationId xmlns:a16="http://schemas.microsoft.com/office/drawing/2014/main" id="{737DBE8F-EDBB-480D-901A-1E6D04533203}"/>
                </a:ext>
              </a:extLst>
            </p:cNvPr>
            <p:cNvSpPr/>
            <p:nvPr userDrawn="1"/>
          </p:nvSpPr>
          <p:spPr>
            <a:xfrm>
              <a:off x="-3319415" y="3585818"/>
              <a:ext cx="2949220" cy="18000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266700" marR="0" lvl="0" indent="-266700" defTabSz="91440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+mj-lt"/>
                <a:buAutoNum type="arabicPeriod"/>
                <a:tabLst/>
                <a:defRPr/>
              </a:pPr>
              <a:r>
                <a:rPr kumimoji="0" lang="nl-NL" sz="1200" b="0" i="0" u="none" strike="noStrike" kern="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Numerieke bullet</a:t>
              </a:r>
            </a:p>
          </p:txBody>
        </p:sp>
        <p:sp>
          <p:nvSpPr>
            <p:cNvPr id="32" name="Ovaal 31">
              <a:extLst>
                <a:ext uri="{FF2B5EF4-FFF2-40B4-BE49-F238E27FC236}">
                  <a16:creationId xmlns:a16="http://schemas.microsoft.com/office/drawing/2014/main" id="{24E978B4-DC63-41FF-AB03-A3BFA757420D}"/>
                </a:ext>
              </a:extLst>
            </p:cNvPr>
            <p:cNvSpPr/>
            <p:nvPr userDrawn="1"/>
          </p:nvSpPr>
          <p:spPr>
            <a:xfrm>
              <a:off x="-3604183" y="3585188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7</a:t>
              </a:r>
            </a:p>
          </p:txBody>
        </p:sp>
        <p:sp>
          <p:nvSpPr>
            <p:cNvPr id="33" name="Rechthoek 32">
              <a:extLst>
                <a:ext uri="{FF2B5EF4-FFF2-40B4-BE49-F238E27FC236}">
                  <a16:creationId xmlns:a16="http://schemas.microsoft.com/office/drawing/2014/main" id="{050ED49F-C6EE-4F28-9B5D-F8BE475AA2FC}"/>
                </a:ext>
              </a:extLst>
            </p:cNvPr>
            <p:cNvSpPr/>
            <p:nvPr userDrawn="1"/>
          </p:nvSpPr>
          <p:spPr>
            <a:xfrm>
              <a:off x="-3325830" y="3877207"/>
              <a:ext cx="2949220" cy="18000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266700" marR="0" lvl="0" indent="-266700" defTabSz="91440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+mj-lt"/>
                <a:buAutoNum type="alphaUcPeriod"/>
                <a:tabLst/>
                <a:defRPr/>
              </a:pPr>
              <a:r>
                <a:rPr kumimoji="0" lang="nl-NL" sz="1200" b="0" i="0" u="none" strike="noStrike" kern="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Alfabetische bullet</a:t>
              </a:r>
            </a:p>
          </p:txBody>
        </p:sp>
        <p:sp>
          <p:nvSpPr>
            <p:cNvPr id="34" name="Ovaal 33">
              <a:extLst>
                <a:ext uri="{FF2B5EF4-FFF2-40B4-BE49-F238E27FC236}">
                  <a16:creationId xmlns:a16="http://schemas.microsoft.com/office/drawing/2014/main" id="{1FA344E1-B6B8-44EF-BF20-116EB0080B72}"/>
                </a:ext>
              </a:extLst>
            </p:cNvPr>
            <p:cNvSpPr/>
            <p:nvPr userDrawn="1"/>
          </p:nvSpPr>
          <p:spPr>
            <a:xfrm>
              <a:off x="-3604183" y="3876472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8</a:t>
              </a:r>
            </a:p>
          </p:txBody>
        </p:sp>
        <p:sp>
          <p:nvSpPr>
            <p:cNvPr id="35" name="Rechthoek 34">
              <a:extLst>
                <a:ext uri="{FF2B5EF4-FFF2-40B4-BE49-F238E27FC236}">
                  <a16:creationId xmlns:a16="http://schemas.microsoft.com/office/drawing/2014/main" id="{223C731D-C0A2-40AF-A315-2E46A3B915C6}"/>
                </a:ext>
              </a:extLst>
            </p:cNvPr>
            <p:cNvSpPr/>
            <p:nvPr userDrawn="1"/>
          </p:nvSpPr>
          <p:spPr>
            <a:xfrm>
              <a:off x="-3319415" y="4168594"/>
              <a:ext cx="2949220" cy="18000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450850" marR="0" lvl="0" indent="-184150" defTabSz="91440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tx1"/>
                </a:buClr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nl-NL" sz="1200" b="0" i="0" u="none" strike="noStrike" kern="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Bullet</a:t>
              </a:r>
            </a:p>
          </p:txBody>
        </p:sp>
        <p:sp>
          <p:nvSpPr>
            <p:cNvPr id="36" name="Ovaal 35">
              <a:extLst>
                <a:ext uri="{FF2B5EF4-FFF2-40B4-BE49-F238E27FC236}">
                  <a16:creationId xmlns:a16="http://schemas.microsoft.com/office/drawing/2014/main" id="{16F7E413-64F0-4AFC-8208-8B584A9D1043}"/>
                </a:ext>
              </a:extLst>
            </p:cNvPr>
            <p:cNvSpPr/>
            <p:nvPr userDrawn="1"/>
          </p:nvSpPr>
          <p:spPr>
            <a:xfrm>
              <a:off x="-3604183" y="4168594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9</a:t>
              </a:r>
            </a:p>
          </p:txBody>
        </p:sp>
        <p:sp>
          <p:nvSpPr>
            <p:cNvPr id="37" name="Rechthoek 36">
              <a:extLst>
                <a:ext uri="{FF2B5EF4-FFF2-40B4-BE49-F238E27FC236}">
                  <a16:creationId xmlns:a16="http://schemas.microsoft.com/office/drawing/2014/main" id="{81FD0440-542B-4C9F-BFA3-4CA0C0F2C320}"/>
                </a:ext>
              </a:extLst>
            </p:cNvPr>
            <p:cNvSpPr/>
            <p:nvPr userDrawn="1"/>
          </p:nvSpPr>
          <p:spPr>
            <a:xfrm>
              <a:off x="-3319415" y="3294429"/>
              <a:ext cx="2949220" cy="18000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nl-NL" sz="1600" b="1" i="0" u="none" strike="noStrike" kern="0" cap="all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Kop #2</a:t>
              </a:r>
            </a:p>
          </p:txBody>
        </p:sp>
        <p:sp>
          <p:nvSpPr>
            <p:cNvPr id="38" name="Rechthoek 37">
              <a:extLst>
                <a:ext uri="{FF2B5EF4-FFF2-40B4-BE49-F238E27FC236}">
                  <a16:creationId xmlns:a16="http://schemas.microsoft.com/office/drawing/2014/main" id="{BC43ADD9-C6DA-4FE9-A963-5A1FA41C0C16}"/>
                </a:ext>
              </a:extLst>
            </p:cNvPr>
            <p:cNvSpPr/>
            <p:nvPr userDrawn="1"/>
          </p:nvSpPr>
          <p:spPr>
            <a:xfrm>
              <a:off x="-3786437" y="4531349"/>
              <a:ext cx="3593637" cy="828000"/>
            </a:xfrm>
            <a:prstGeom prst="rect">
              <a:avLst/>
            </a:prstGeom>
            <a:solidFill>
              <a:srgbClr val="ECECEC"/>
            </a:solidFill>
            <a:ln w="6350">
              <a:solidFill>
                <a:srgbClr val="ECECE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0000" tIns="144000" rIns="180000" bIns="144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l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</a:pPr>
              <a:r>
                <a:rPr lang="nl-NL" sz="1200" b="1" cap="all" baseline="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Meer weten?</a:t>
              </a:r>
              <a:r>
                <a:rPr lang="nl-NL" sz="1200" cap="all" baseline="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/>
              </a:r>
              <a:br>
                <a:rPr lang="nl-NL" sz="1200" cap="all" baseline="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</a:br>
              <a:r>
                <a:rPr lang="nl-NL" sz="1200" cap="none" baseline="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Ga naar de instructie dia </a:t>
              </a:r>
              <a:r>
                <a:rPr lang="nl-NL" sz="1200" b="1" cap="none" baseline="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‘VIDEO INSTRUCTIES’</a:t>
              </a:r>
              <a:r>
                <a:rPr lang="nl-NL" sz="1200" cap="none" baseline="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.</a:t>
              </a:r>
              <a:br>
                <a:rPr lang="nl-NL" sz="1200" cap="none" baseline="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</a:br>
              <a:r>
                <a:rPr lang="nl-NL" sz="1200" cap="none" baseline="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Deze vind je vooraan de presentatie of voeg je in via </a:t>
              </a:r>
              <a:r>
                <a:rPr lang="nl-NL" sz="1200" i="1" cap="none" baseline="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‘Start’</a:t>
              </a:r>
              <a:r>
                <a:rPr lang="nl-NL" sz="1200" cap="none" baseline="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&gt; </a:t>
              </a:r>
              <a:r>
                <a:rPr lang="nl-NL" sz="1200" i="1" cap="none" baseline="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‘Nieuwe dia’</a:t>
              </a:r>
            </a:p>
          </p:txBody>
        </p:sp>
        <p:grpSp>
          <p:nvGrpSpPr>
            <p:cNvPr id="39" name="ICOON_info">
              <a:extLst>
                <a:ext uri="{FF2B5EF4-FFF2-40B4-BE49-F238E27FC236}">
                  <a16:creationId xmlns:a16="http://schemas.microsoft.com/office/drawing/2014/main" id="{BC24F0DE-56A4-4A47-9666-5024BEC03A5B}"/>
                </a:ext>
              </a:extLst>
            </p:cNvPr>
            <p:cNvGrpSpPr/>
            <p:nvPr userDrawn="1"/>
          </p:nvGrpSpPr>
          <p:grpSpPr>
            <a:xfrm>
              <a:off x="-376736" y="4400186"/>
              <a:ext cx="283685" cy="283685"/>
              <a:chOff x="-510741" y="5913713"/>
              <a:chExt cx="267555" cy="267555"/>
            </a:xfrm>
          </p:grpSpPr>
          <p:sp>
            <p:nvSpPr>
              <p:cNvPr id="81" name="Ovaal 80">
                <a:extLst>
                  <a:ext uri="{FF2B5EF4-FFF2-40B4-BE49-F238E27FC236}">
                    <a16:creationId xmlns:a16="http://schemas.microsoft.com/office/drawing/2014/main" id="{A9B1F04C-E9BD-41DD-9FD1-D5C313AD655C}"/>
                  </a:ext>
                </a:extLst>
              </p:cNvPr>
              <p:cNvSpPr/>
              <p:nvPr userDrawn="1"/>
            </p:nvSpPr>
            <p:spPr>
              <a:xfrm>
                <a:off x="-491853" y="5932072"/>
                <a:ext cx="230835" cy="230835"/>
              </a:xfrm>
              <a:prstGeom prst="ellipse">
                <a:avLst/>
              </a:prstGeom>
              <a:solidFill>
                <a:srgbClr val="211F2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80000" tIns="180000" rIns="180000" bIns="18000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endParaRPr lang="nl-NL" sz="1600" cap="all" baseline="0" noProof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82" name="Graphic 163" descr="Informatie">
                <a:extLst>
                  <a:ext uri="{FF2B5EF4-FFF2-40B4-BE49-F238E27FC236}">
                    <a16:creationId xmlns:a16="http://schemas.microsoft.com/office/drawing/2014/main" id="{F8C5AF21-395E-486C-81CF-209B5F35C172}"/>
                  </a:ext>
                </a:extLst>
              </p:cNvPr>
              <p:cNvSpPr/>
              <p:nvPr/>
            </p:nvSpPr>
            <p:spPr>
              <a:xfrm>
                <a:off x="-510741" y="5913713"/>
                <a:ext cx="267555" cy="267555"/>
              </a:xfrm>
              <a:custGeom>
                <a:avLst/>
                <a:gdLst>
                  <a:gd name="connsiteX0" fmla="*/ 145860 w 291719"/>
                  <a:gd name="connsiteY0" fmla="*/ 0 h 291719"/>
                  <a:gd name="connsiteX1" fmla="*/ 0 w 291719"/>
                  <a:gd name="connsiteY1" fmla="*/ 145860 h 291719"/>
                  <a:gd name="connsiteX2" fmla="*/ 145860 w 291719"/>
                  <a:gd name="connsiteY2" fmla="*/ 291720 h 291719"/>
                  <a:gd name="connsiteX3" fmla="*/ 291720 w 291719"/>
                  <a:gd name="connsiteY3" fmla="*/ 145860 h 291719"/>
                  <a:gd name="connsiteX4" fmla="*/ 145860 w 291719"/>
                  <a:gd name="connsiteY4" fmla="*/ 0 h 291719"/>
                  <a:gd name="connsiteX5" fmla="*/ 138183 w 291719"/>
                  <a:gd name="connsiteY5" fmla="*/ 38384 h 291719"/>
                  <a:gd name="connsiteX6" fmla="*/ 157375 w 291719"/>
                  <a:gd name="connsiteY6" fmla="*/ 57576 h 291719"/>
                  <a:gd name="connsiteX7" fmla="*/ 138183 w 291719"/>
                  <a:gd name="connsiteY7" fmla="*/ 76768 h 291719"/>
                  <a:gd name="connsiteX8" fmla="*/ 118991 w 291719"/>
                  <a:gd name="connsiteY8" fmla="*/ 57576 h 291719"/>
                  <a:gd name="connsiteX9" fmla="*/ 138183 w 291719"/>
                  <a:gd name="connsiteY9" fmla="*/ 38384 h 291719"/>
                  <a:gd name="connsiteX10" fmla="*/ 184244 w 291719"/>
                  <a:gd name="connsiteY10" fmla="*/ 253336 h 291719"/>
                  <a:gd name="connsiteX11" fmla="*/ 107476 w 291719"/>
                  <a:gd name="connsiteY11" fmla="*/ 253336 h 291719"/>
                  <a:gd name="connsiteX12" fmla="*/ 107476 w 291719"/>
                  <a:gd name="connsiteY12" fmla="*/ 230305 h 291719"/>
                  <a:gd name="connsiteX13" fmla="*/ 134345 w 291719"/>
                  <a:gd name="connsiteY13" fmla="*/ 230305 h 291719"/>
                  <a:gd name="connsiteX14" fmla="*/ 134345 w 291719"/>
                  <a:gd name="connsiteY14" fmla="*/ 115153 h 291719"/>
                  <a:gd name="connsiteX15" fmla="*/ 111314 w 291719"/>
                  <a:gd name="connsiteY15" fmla="*/ 115153 h 291719"/>
                  <a:gd name="connsiteX16" fmla="*/ 111314 w 291719"/>
                  <a:gd name="connsiteY16" fmla="*/ 92122 h 291719"/>
                  <a:gd name="connsiteX17" fmla="*/ 157375 w 291719"/>
                  <a:gd name="connsiteY17" fmla="*/ 92122 h 291719"/>
                  <a:gd name="connsiteX18" fmla="*/ 157375 w 291719"/>
                  <a:gd name="connsiteY18" fmla="*/ 115153 h 291719"/>
                  <a:gd name="connsiteX19" fmla="*/ 157375 w 291719"/>
                  <a:gd name="connsiteY19" fmla="*/ 230305 h 291719"/>
                  <a:gd name="connsiteX20" fmla="*/ 184244 w 291719"/>
                  <a:gd name="connsiteY20" fmla="*/ 230305 h 291719"/>
                  <a:gd name="connsiteX21" fmla="*/ 184244 w 291719"/>
                  <a:gd name="connsiteY21" fmla="*/ 253336 h 2917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291719" h="291719">
                    <a:moveTo>
                      <a:pt x="145860" y="0"/>
                    </a:moveTo>
                    <a:cubicBezTo>
                      <a:pt x="65253" y="0"/>
                      <a:pt x="0" y="65253"/>
                      <a:pt x="0" y="145860"/>
                    </a:cubicBezTo>
                    <a:cubicBezTo>
                      <a:pt x="0" y="226467"/>
                      <a:pt x="65253" y="291720"/>
                      <a:pt x="145860" y="291720"/>
                    </a:cubicBezTo>
                    <a:cubicBezTo>
                      <a:pt x="226467" y="291720"/>
                      <a:pt x="291720" y="226467"/>
                      <a:pt x="291720" y="145860"/>
                    </a:cubicBezTo>
                    <a:cubicBezTo>
                      <a:pt x="291720" y="65253"/>
                      <a:pt x="226467" y="0"/>
                      <a:pt x="145860" y="0"/>
                    </a:cubicBezTo>
                    <a:close/>
                    <a:moveTo>
                      <a:pt x="138183" y="38384"/>
                    </a:moveTo>
                    <a:cubicBezTo>
                      <a:pt x="148931" y="38384"/>
                      <a:pt x="157375" y="46829"/>
                      <a:pt x="157375" y="57576"/>
                    </a:cubicBezTo>
                    <a:cubicBezTo>
                      <a:pt x="157375" y="68324"/>
                      <a:pt x="148931" y="76768"/>
                      <a:pt x="138183" y="76768"/>
                    </a:cubicBezTo>
                    <a:cubicBezTo>
                      <a:pt x="127435" y="76768"/>
                      <a:pt x="118991" y="68324"/>
                      <a:pt x="118991" y="57576"/>
                    </a:cubicBezTo>
                    <a:cubicBezTo>
                      <a:pt x="118991" y="46829"/>
                      <a:pt x="127435" y="38384"/>
                      <a:pt x="138183" y="38384"/>
                    </a:cubicBezTo>
                    <a:close/>
                    <a:moveTo>
                      <a:pt x="184244" y="253336"/>
                    </a:moveTo>
                    <a:lnTo>
                      <a:pt x="107476" y="253336"/>
                    </a:lnTo>
                    <a:lnTo>
                      <a:pt x="107476" y="230305"/>
                    </a:lnTo>
                    <a:lnTo>
                      <a:pt x="134345" y="230305"/>
                    </a:lnTo>
                    <a:lnTo>
                      <a:pt x="134345" y="115153"/>
                    </a:lnTo>
                    <a:lnTo>
                      <a:pt x="111314" y="115153"/>
                    </a:lnTo>
                    <a:lnTo>
                      <a:pt x="111314" y="92122"/>
                    </a:lnTo>
                    <a:lnTo>
                      <a:pt x="157375" y="92122"/>
                    </a:lnTo>
                    <a:lnTo>
                      <a:pt x="157375" y="115153"/>
                    </a:lnTo>
                    <a:lnTo>
                      <a:pt x="157375" y="230305"/>
                    </a:lnTo>
                    <a:lnTo>
                      <a:pt x="184244" y="230305"/>
                    </a:lnTo>
                    <a:lnTo>
                      <a:pt x="184244" y="253336"/>
                    </a:lnTo>
                    <a:close/>
                  </a:path>
                </a:pathLst>
              </a:custGeom>
              <a:solidFill>
                <a:srgbClr val="1FF524"/>
              </a:solidFill>
              <a:ln w="377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 sz="2000" noProof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grpSp>
          <p:nvGrpSpPr>
            <p:cNvPr id="40" name="VOORBEELD">
              <a:extLst>
                <a:ext uri="{FF2B5EF4-FFF2-40B4-BE49-F238E27FC236}">
                  <a16:creationId xmlns:a16="http://schemas.microsoft.com/office/drawing/2014/main" id="{DCC7AF55-94CC-4798-B637-CEBF5E68CB3A}"/>
                </a:ext>
              </a:extLst>
            </p:cNvPr>
            <p:cNvGrpSpPr/>
            <p:nvPr userDrawn="1"/>
          </p:nvGrpSpPr>
          <p:grpSpPr>
            <a:xfrm>
              <a:off x="-3605171" y="458674"/>
              <a:ext cx="3234311" cy="558875"/>
              <a:chOff x="-3605171" y="458674"/>
              <a:chExt cx="3234311" cy="558875"/>
            </a:xfrm>
          </p:grpSpPr>
          <p:sp>
            <p:nvSpPr>
              <p:cNvPr id="41" name="Rechthoek 40">
                <a:extLst>
                  <a:ext uri="{FF2B5EF4-FFF2-40B4-BE49-F238E27FC236}">
                    <a16:creationId xmlns:a16="http://schemas.microsoft.com/office/drawing/2014/main" id="{C3106580-F71B-465C-A5E9-E197A1E7A47E}"/>
                  </a:ext>
                </a:extLst>
              </p:cNvPr>
              <p:cNvSpPr/>
              <p:nvPr userDrawn="1"/>
            </p:nvSpPr>
            <p:spPr>
              <a:xfrm>
                <a:off x="-3604183" y="458674"/>
                <a:ext cx="393459" cy="184058"/>
              </a:xfrm>
              <a:prstGeom prst="rect">
                <a:avLst/>
              </a:prstGeom>
              <a:solidFill>
                <a:srgbClr val="F8F8F8"/>
              </a:solidFill>
              <a:ln w="63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18000" rIns="0" bIns="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lang="nl-NL" sz="900" b="1" noProof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Start</a:t>
                </a:r>
              </a:p>
            </p:txBody>
          </p:sp>
          <p:sp>
            <p:nvSpPr>
              <p:cNvPr id="42" name="Rechthoek 41">
                <a:extLst>
                  <a:ext uri="{FF2B5EF4-FFF2-40B4-BE49-F238E27FC236}">
                    <a16:creationId xmlns:a16="http://schemas.microsoft.com/office/drawing/2014/main" id="{7F49052A-1CCB-402E-B207-18116EBABD15}"/>
                  </a:ext>
                </a:extLst>
              </p:cNvPr>
              <p:cNvSpPr/>
              <p:nvPr userDrawn="1"/>
            </p:nvSpPr>
            <p:spPr>
              <a:xfrm>
                <a:off x="-3599184" y="621345"/>
                <a:ext cx="383782" cy="27171"/>
              </a:xfrm>
              <a:prstGeom prst="rect">
                <a:avLst/>
              </a:prstGeom>
              <a:solidFill>
                <a:srgbClr val="B7462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1000" b="1" noProof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grpSp>
            <p:nvGrpSpPr>
              <p:cNvPr id="43" name="Groep 42">
                <a:extLst>
                  <a:ext uri="{FF2B5EF4-FFF2-40B4-BE49-F238E27FC236}">
                    <a16:creationId xmlns:a16="http://schemas.microsoft.com/office/drawing/2014/main" id="{CE3ED1BE-58CF-44F0-8192-51C77FBEF067}"/>
                  </a:ext>
                </a:extLst>
              </p:cNvPr>
              <p:cNvGrpSpPr/>
              <p:nvPr userDrawn="1"/>
            </p:nvGrpSpPr>
            <p:grpSpPr>
              <a:xfrm>
                <a:off x="-3386247" y="830871"/>
                <a:ext cx="139423" cy="109566"/>
                <a:chOff x="-2866744" y="827071"/>
                <a:chExt cx="168701" cy="132575"/>
              </a:xfrm>
            </p:grpSpPr>
            <p:grpSp>
              <p:nvGrpSpPr>
                <p:cNvPr id="74" name="Groep 73">
                  <a:extLst>
                    <a:ext uri="{FF2B5EF4-FFF2-40B4-BE49-F238E27FC236}">
                      <a16:creationId xmlns:a16="http://schemas.microsoft.com/office/drawing/2014/main" id="{53DDBD4D-7403-43BC-B3E5-24E0FE74B61B}"/>
                    </a:ext>
                  </a:extLst>
                </p:cNvPr>
                <p:cNvGrpSpPr/>
                <p:nvPr userDrawn="1"/>
              </p:nvGrpSpPr>
              <p:grpSpPr>
                <a:xfrm>
                  <a:off x="-2866744" y="827071"/>
                  <a:ext cx="168701" cy="132575"/>
                  <a:chOff x="-2866744" y="827071"/>
                  <a:chExt cx="168701" cy="132575"/>
                </a:xfrm>
              </p:grpSpPr>
              <p:cxnSp>
                <p:nvCxnSpPr>
                  <p:cNvPr id="76" name="Rechte verbindingslijn 75">
                    <a:extLst>
                      <a:ext uri="{FF2B5EF4-FFF2-40B4-BE49-F238E27FC236}">
                        <a16:creationId xmlns:a16="http://schemas.microsoft.com/office/drawing/2014/main" id="{6BCC0A4F-CFE6-4225-92AE-31E2895C4012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827071"/>
                    <a:ext cx="168701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77" name="Rechte verbindingslijn 76">
                    <a:extLst>
                      <a:ext uri="{FF2B5EF4-FFF2-40B4-BE49-F238E27FC236}">
                        <a16:creationId xmlns:a16="http://schemas.microsoft.com/office/drawing/2014/main" id="{CD475AE5-7001-49BC-B834-4816020A9941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959646"/>
                    <a:ext cx="168701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78" name="Rechte verbindingslijn 77">
                    <a:extLst>
                      <a:ext uri="{FF2B5EF4-FFF2-40B4-BE49-F238E27FC236}">
                        <a16:creationId xmlns:a16="http://schemas.microsoft.com/office/drawing/2014/main" id="{6EE85333-9DA1-4FB2-9075-4926413A40F2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926503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79" name="Rechte verbindingslijn 78">
                    <a:extLst>
                      <a:ext uri="{FF2B5EF4-FFF2-40B4-BE49-F238E27FC236}">
                        <a16:creationId xmlns:a16="http://schemas.microsoft.com/office/drawing/2014/main" id="{7DACAEE2-3024-401E-9499-44F954A6EDE7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893359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80" name="Rechte verbindingslijn 79">
                    <a:extLst>
                      <a:ext uri="{FF2B5EF4-FFF2-40B4-BE49-F238E27FC236}">
                        <a16:creationId xmlns:a16="http://schemas.microsoft.com/office/drawing/2014/main" id="{2E8B3F20-D4BC-4E5C-A6D6-99A6BE863215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860215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</p:grpSp>
            <p:sp>
              <p:nvSpPr>
                <p:cNvPr id="75" name="Pijl: rechts 74">
                  <a:extLst>
                    <a:ext uri="{FF2B5EF4-FFF2-40B4-BE49-F238E27FC236}">
                      <a16:creationId xmlns:a16="http://schemas.microsoft.com/office/drawing/2014/main" id="{D82CD525-C42F-47FF-A3B0-3B1379D1C7ED}"/>
                    </a:ext>
                  </a:extLst>
                </p:cNvPr>
                <p:cNvSpPr/>
                <p:nvPr userDrawn="1"/>
              </p:nvSpPr>
              <p:spPr>
                <a:xfrm>
                  <a:off x="-2866744" y="858737"/>
                  <a:ext cx="70676" cy="67902"/>
                </a:xfrm>
                <a:prstGeom prst="rightArrow">
                  <a:avLst>
                    <a:gd name="adj1" fmla="val 25329"/>
                    <a:gd name="adj2" fmla="val 63628"/>
                  </a:avLst>
                </a:prstGeom>
                <a:solidFill>
                  <a:srgbClr val="4A7DB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p:grpSp>
          <p:grpSp>
            <p:nvGrpSpPr>
              <p:cNvPr id="44" name="Groep 43">
                <a:extLst>
                  <a:ext uri="{FF2B5EF4-FFF2-40B4-BE49-F238E27FC236}">
                    <a16:creationId xmlns:a16="http://schemas.microsoft.com/office/drawing/2014/main" id="{FF337237-19B0-46B7-AA2E-17BDA90AF281}"/>
                  </a:ext>
                </a:extLst>
              </p:cNvPr>
              <p:cNvGrpSpPr/>
              <p:nvPr userDrawn="1"/>
            </p:nvGrpSpPr>
            <p:grpSpPr>
              <a:xfrm>
                <a:off x="-3605171" y="830871"/>
                <a:ext cx="139423" cy="109566"/>
                <a:chOff x="-2866744" y="518074"/>
                <a:chExt cx="168701" cy="132575"/>
              </a:xfrm>
            </p:grpSpPr>
            <p:grpSp>
              <p:nvGrpSpPr>
                <p:cNvPr id="67" name="Groep 66">
                  <a:extLst>
                    <a:ext uri="{FF2B5EF4-FFF2-40B4-BE49-F238E27FC236}">
                      <a16:creationId xmlns:a16="http://schemas.microsoft.com/office/drawing/2014/main" id="{CAA33A84-97F9-49D6-AAC8-F03D9166515C}"/>
                    </a:ext>
                  </a:extLst>
                </p:cNvPr>
                <p:cNvGrpSpPr/>
                <p:nvPr userDrawn="1"/>
              </p:nvGrpSpPr>
              <p:grpSpPr>
                <a:xfrm>
                  <a:off x="-2866744" y="518074"/>
                  <a:ext cx="168701" cy="132575"/>
                  <a:chOff x="-2866744" y="518074"/>
                  <a:chExt cx="168701" cy="132575"/>
                </a:xfrm>
              </p:grpSpPr>
              <p:cxnSp>
                <p:nvCxnSpPr>
                  <p:cNvPr id="69" name="Rechte verbindingslijn 68">
                    <a:extLst>
                      <a:ext uri="{FF2B5EF4-FFF2-40B4-BE49-F238E27FC236}">
                        <a16:creationId xmlns:a16="http://schemas.microsoft.com/office/drawing/2014/main" id="{CBE2383F-137A-452A-9E6F-482B4B24045C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518074"/>
                    <a:ext cx="168701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70" name="Rechte verbindingslijn 69">
                    <a:extLst>
                      <a:ext uri="{FF2B5EF4-FFF2-40B4-BE49-F238E27FC236}">
                        <a16:creationId xmlns:a16="http://schemas.microsoft.com/office/drawing/2014/main" id="{250C6D47-E2B4-4229-865F-CFA81B67C7CF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650649"/>
                    <a:ext cx="168701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71" name="Rechte verbindingslijn 70">
                    <a:extLst>
                      <a:ext uri="{FF2B5EF4-FFF2-40B4-BE49-F238E27FC236}">
                        <a16:creationId xmlns:a16="http://schemas.microsoft.com/office/drawing/2014/main" id="{AB7C1910-936A-4CAF-AC1A-20F0260FA84E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617506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72" name="Rechte verbindingslijn 71">
                    <a:extLst>
                      <a:ext uri="{FF2B5EF4-FFF2-40B4-BE49-F238E27FC236}">
                        <a16:creationId xmlns:a16="http://schemas.microsoft.com/office/drawing/2014/main" id="{4D385581-8125-4D96-B5B0-F14FDE5B316B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584362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73" name="Rechte verbindingslijn 72">
                    <a:extLst>
                      <a:ext uri="{FF2B5EF4-FFF2-40B4-BE49-F238E27FC236}">
                        <a16:creationId xmlns:a16="http://schemas.microsoft.com/office/drawing/2014/main" id="{A5AEC204-0571-44A2-AA64-DED5FE611E38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551218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</p:grpSp>
            <p:sp>
              <p:nvSpPr>
                <p:cNvPr id="68" name="Pijl: rechts 67">
                  <a:extLst>
                    <a:ext uri="{FF2B5EF4-FFF2-40B4-BE49-F238E27FC236}">
                      <a16:creationId xmlns:a16="http://schemas.microsoft.com/office/drawing/2014/main" id="{4878C222-D79C-4DD6-AC2E-ADC55CCC801D}"/>
                    </a:ext>
                  </a:extLst>
                </p:cNvPr>
                <p:cNvSpPr/>
                <p:nvPr userDrawn="1"/>
              </p:nvSpPr>
              <p:spPr>
                <a:xfrm flipH="1">
                  <a:off x="-2866744" y="549740"/>
                  <a:ext cx="70676" cy="67902"/>
                </a:xfrm>
                <a:prstGeom prst="rightArrow">
                  <a:avLst>
                    <a:gd name="adj1" fmla="val 25329"/>
                    <a:gd name="adj2" fmla="val 63628"/>
                  </a:avLst>
                </a:prstGeom>
                <a:solidFill>
                  <a:srgbClr val="4A7DB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p:grpSp>
          <p:cxnSp>
            <p:nvCxnSpPr>
              <p:cNvPr id="45" name="Rechte verbindingslijn 44">
                <a:extLst>
                  <a:ext uri="{FF2B5EF4-FFF2-40B4-BE49-F238E27FC236}">
                    <a16:creationId xmlns:a16="http://schemas.microsoft.com/office/drawing/2014/main" id="{C570CABA-7224-4B15-9E0D-EC39A1E43403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flipV="1">
                <a:off x="-3459956" y="588169"/>
                <a:ext cx="547687" cy="219076"/>
              </a:xfrm>
              <a:prstGeom prst="line">
                <a:avLst/>
              </a:prstGeom>
              <a:noFill/>
              <a:ln w="19050" cap="rnd" cmpd="sng" algn="ctr">
                <a:solidFill>
                  <a:schemeClr val="accent1"/>
                </a:solidFill>
                <a:prstDash val="solid"/>
                <a:headEnd type="oval"/>
              </a:ln>
              <a:effectLst/>
            </p:spPr>
          </p:cxnSp>
          <p:cxnSp>
            <p:nvCxnSpPr>
              <p:cNvPr id="46" name="Rechte verbindingslijn 45">
                <a:extLst>
                  <a:ext uri="{FF2B5EF4-FFF2-40B4-BE49-F238E27FC236}">
                    <a16:creationId xmlns:a16="http://schemas.microsoft.com/office/drawing/2014/main" id="{85C4BADA-814E-47C6-9F1E-B2D2FDCBCC03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-3224213" y="828675"/>
                <a:ext cx="319088" cy="0"/>
              </a:xfrm>
              <a:prstGeom prst="line">
                <a:avLst/>
              </a:prstGeom>
              <a:noFill/>
              <a:ln w="19050" cap="rnd" cmpd="sng" algn="ctr">
                <a:solidFill>
                  <a:schemeClr val="accent1"/>
                </a:solidFill>
                <a:prstDash val="solid"/>
                <a:headEnd type="oval"/>
              </a:ln>
              <a:effectLst/>
            </p:spPr>
          </p:cxnSp>
          <p:sp>
            <p:nvSpPr>
              <p:cNvPr id="47" name="Rechthoek 46">
                <a:extLst>
                  <a:ext uri="{FF2B5EF4-FFF2-40B4-BE49-F238E27FC236}">
                    <a16:creationId xmlns:a16="http://schemas.microsoft.com/office/drawing/2014/main" id="{E978CA21-4C18-4F0C-AEBC-EF0E0E94F941}"/>
                  </a:ext>
                </a:extLst>
              </p:cNvPr>
              <p:cNvSpPr/>
              <p:nvPr userDrawn="1"/>
            </p:nvSpPr>
            <p:spPr>
              <a:xfrm>
                <a:off x="-2559903" y="512179"/>
                <a:ext cx="2189042" cy="151083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ctr"/>
              <a:lstStyle/>
              <a:p>
                <a:pPr marL="0" marR="0" lvl="0" indent="0" defTabSz="91440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1100" b="0" i="0" u="none" strike="noStrike" kern="0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Tekstniveau omhoog</a:t>
                </a:r>
              </a:p>
            </p:txBody>
          </p:sp>
          <p:sp>
            <p:nvSpPr>
              <p:cNvPr id="48" name="Rechthoek 47">
                <a:extLst>
                  <a:ext uri="{FF2B5EF4-FFF2-40B4-BE49-F238E27FC236}">
                    <a16:creationId xmlns:a16="http://schemas.microsoft.com/office/drawing/2014/main" id="{748915F2-7C67-45D3-BACB-ECAE88A02FEF}"/>
                  </a:ext>
                </a:extLst>
              </p:cNvPr>
              <p:cNvSpPr/>
              <p:nvPr userDrawn="1"/>
            </p:nvSpPr>
            <p:spPr>
              <a:xfrm>
                <a:off x="-2559903" y="819562"/>
                <a:ext cx="2189043" cy="142202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ctr"/>
              <a:lstStyle/>
              <a:p>
                <a:pPr marL="0" marR="0" lvl="0" indent="0" defTabSz="91440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1100" b="0" i="0" u="none" strike="noStrike" kern="0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Tekstniveau omlaag</a:t>
                </a:r>
              </a:p>
            </p:txBody>
          </p:sp>
          <p:grpSp>
            <p:nvGrpSpPr>
              <p:cNvPr id="49" name="Groep 48">
                <a:extLst>
                  <a:ext uri="{FF2B5EF4-FFF2-40B4-BE49-F238E27FC236}">
                    <a16:creationId xmlns:a16="http://schemas.microsoft.com/office/drawing/2014/main" id="{0CBD8FC1-97BF-4B1D-899B-4F18A4DA6FA0}"/>
                  </a:ext>
                </a:extLst>
              </p:cNvPr>
              <p:cNvGrpSpPr/>
              <p:nvPr userDrawn="1"/>
            </p:nvGrpSpPr>
            <p:grpSpPr>
              <a:xfrm>
                <a:off x="-2916763" y="769168"/>
                <a:ext cx="268738" cy="248381"/>
                <a:chOff x="-2916763" y="769168"/>
                <a:chExt cx="268738" cy="248381"/>
              </a:xfrm>
            </p:grpSpPr>
            <p:sp>
              <p:nvSpPr>
                <p:cNvPr id="59" name="Rechthoek 58">
                  <a:extLst>
                    <a:ext uri="{FF2B5EF4-FFF2-40B4-BE49-F238E27FC236}">
                      <a16:creationId xmlns:a16="http://schemas.microsoft.com/office/drawing/2014/main" id="{7672ECDF-D293-435D-A3AD-A7586E4D29BD}"/>
                    </a:ext>
                  </a:extLst>
                </p:cNvPr>
                <p:cNvSpPr/>
                <p:nvPr userDrawn="1"/>
              </p:nvSpPr>
              <p:spPr>
                <a:xfrm>
                  <a:off x="-2916763" y="769168"/>
                  <a:ext cx="268738" cy="248381"/>
                </a:xfrm>
                <a:prstGeom prst="rect">
                  <a:avLst/>
                </a:prstGeom>
                <a:solidFill>
                  <a:srgbClr val="FFFFFF"/>
                </a:solidFill>
                <a:ln w="3175">
                  <a:solidFill>
                    <a:srgbClr val="DADADA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nl-NL" sz="1050" b="0" noProof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grpSp>
              <p:nvGrpSpPr>
                <p:cNvPr id="60" name="Groep 59">
                  <a:extLst>
                    <a:ext uri="{FF2B5EF4-FFF2-40B4-BE49-F238E27FC236}">
                      <a16:creationId xmlns:a16="http://schemas.microsoft.com/office/drawing/2014/main" id="{28A68572-26D1-4314-A433-EF6EEC25A12F}"/>
                    </a:ext>
                  </a:extLst>
                </p:cNvPr>
                <p:cNvGrpSpPr/>
                <p:nvPr userDrawn="1"/>
              </p:nvGrpSpPr>
              <p:grpSpPr>
                <a:xfrm>
                  <a:off x="-2866744" y="827071"/>
                  <a:ext cx="168701" cy="132575"/>
                  <a:chOff x="-2866744" y="827071"/>
                  <a:chExt cx="168701" cy="132575"/>
                </a:xfrm>
              </p:grpSpPr>
              <p:cxnSp>
                <p:nvCxnSpPr>
                  <p:cNvPr id="62" name="Rechte verbindingslijn 61">
                    <a:extLst>
                      <a:ext uri="{FF2B5EF4-FFF2-40B4-BE49-F238E27FC236}">
                        <a16:creationId xmlns:a16="http://schemas.microsoft.com/office/drawing/2014/main" id="{5A73333B-FA23-42F9-BE7F-4F381A83B25B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827071"/>
                    <a:ext cx="168701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63" name="Rechte verbindingslijn 62">
                    <a:extLst>
                      <a:ext uri="{FF2B5EF4-FFF2-40B4-BE49-F238E27FC236}">
                        <a16:creationId xmlns:a16="http://schemas.microsoft.com/office/drawing/2014/main" id="{33E4634F-3445-4CE7-8926-3B45D7A4E2F8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959646"/>
                    <a:ext cx="168701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64" name="Rechte verbindingslijn 63">
                    <a:extLst>
                      <a:ext uri="{FF2B5EF4-FFF2-40B4-BE49-F238E27FC236}">
                        <a16:creationId xmlns:a16="http://schemas.microsoft.com/office/drawing/2014/main" id="{C86E64EF-1579-440A-B8FF-49FD907F5398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926503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65" name="Rechte verbindingslijn 64">
                    <a:extLst>
                      <a:ext uri="{FF2B5EF4-FFF2-40B4-BE49-F238E27FC236}">
                        <a16:creationId xmlns:a16="http://schemas.microsoft.com/office/drawing/2014/main" id="{686B4B6F-4958-4AB9-970C-EB7F9B56A2AA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893359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66" name="Rechte verbindingslijn 65">
                    <a:extLst>
                      <a:ext uri="{FF2B5EF4-FFF2-40B4-BE49-F238E27FC236}">
                        <a16:creationId xmlns:a16="http://schemas.microsoft.com/office/drawing/2014/main" id="{9734BEAC-4720-42FF-A85C-17E2A972413E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860215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</p:grpSp>
            <p:sp>
              <p:nvSpPr>
                <p:cNvPr id="61" name="Pijl: rechts 60">
                  <a:extLst>
                    <a:ext uri="{FF2B5EF4-FFF2-40B4-BE49-F238E27FC236}">
                      <a16:creationId xmlns:a16="http://schemas.microsoft.com/office/drawing/2014/main" id="{FFC5FB3C-61DF-4671-B7AE-162435D3E3B4}"/>
                    </a:ext>
                  </a:extLst>
                </p:cNvPr>
                <p:cNvSpPr/>
                <p:nvPr userDrawn="1"/>
              </p:nvSpPr>
              <p:spPr>
                <a:xfrm>
                  <a:off x="-2866744" y="858737"/>
                  <a:ext cx="70676" cy="67902"/>
                </a:xfrm>
                <a:prstGeom prst="rightArrow">
                  <a:avLst>
                    <a:gd name="adj1" fmla="val 25329"/>
                    <a:gd name="adj2" fmla="val 63628"/>
                  </a:avLst>
                </a:prstGeom>
                <a:solidFill>
                  <a:srgbClr val="4A7DB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p:grpSp>
          <p:grpSp>
            <p:nvGrpSpPr>
              <p:cNvPr id="50" name="Groep 49">
                <a:extLst>
                  <a:ext uri="{FF2B5EF4-FFF2-40B4-BE49-F238E27FC236}">
                    <a16:creationId xmlns:a16="http://schemas.microsoft.com/office/drawing/2014/main" id="{BA418392-0639-406C-973A-1981F1C446B0}"/>
                  </a:ext>
                </a:extLst>
              </p:cNvPr>
              <p:cNvGrpSpPr/>
              <p:nvPr userDrawn="1"/>
            </p:nvGrpSpPr>
            <p:grpSpPr>
              <a:xfrm>
                <a:off x="-2916763" y="460171"/>
                <a:ext cx="268738" cy="248381"/>
                <a:chOff x="-2916763" y="460171"/>
                <a:chExt cx="268738" cy="248381"/>
              </a:xfrm>
            </p:grpSpPr>
            <p:sp>
              <p:nvSpPr>
                <p:cNvPr id="51" name="Rechthoek 50">
                  <a:extLst>
                    <a:ext uri="{FF2B5EF4-FFF2-40B4-BE49-F238E27FC236}">
                      <a16:creationId xmlns:a16="http://schemas.microsoft.com/office/drawing/2014/main" id="{2BC35B60-3EA7-4F98-98C9-9ABEEA689347}"/>
                    </a:ext>
                  </a:extLst>
                </p:cNvPr>
                <p:cNvSpPr/>
                <p:nvPr userDrawn="1"/>
              </p:nvSpPr>
              <p:spPr>
                <a:xfrm>
                  <a:off x="-2916763" y="460171"/>
                  <a:ext cx="268738" cy="248381"/>
                </a:xfrm>
                <a:prstGeom prst="rect">
                  <a:avLst/>
                </a:prstGeom>
                <a:solidFill>
                  <a:srgbClr val="FFFFFF"/>
                </a:solidFill>
                <a:ln w="3175">
                  <a:solidFill>
                    <a:srgbClr val="DADADA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nl-NL" sz="1050" b="0" noProof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grpSp>
              <p:nvGrpSpPr>
                <p:cNvPr id="52" name="Groep 51">
                  <a:extLst>
                    <a:ext uri="{FF2B5EF4-FFF2-40B4-BE49-F238E27FC236}">
                      <a16:creationId xmlns:a16="http://schemas.microsoft.com/office/drawing/2014/main" id="{7DB7DB08-D743-441F-9D03-C35D37191382}"/>
                    </a:ext>
                  </a:extLst>
                </p:cNvPr>
                <p:cNvGrpSpPr/>
                <p:nvPr userDrawn="1"/>
              </p:nvGrpSpPr>
              <p:grpSpPr>
                <a:xfrm>
                  <a:off x="-2866744" y="518074"/>
                  <a:ext cx="168701" cy="132575"/>
                  <a:chOff x="-2866744" y="518074"/>
                  <a:chExt cx="168701" cy="132575"/>
                </a:xfrm>
              </p:grpSpPr>
              <p:cxnSp>
                <p:nvCxnSpPr>
                  <p:cNvPr id="54" name="Rechte verbindingslijn 53">
                    <a:extLst>
                      <a:ext uri="{FF2B5EF4-FFF2-40B4-BE49-F238E27FC236}">
                        <a16:creationId xmlns:a16="http://schemas.microsoft.com/office/drawing/2014/main" id="{FE292116-4E08-4650-A197-996974DEBD31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518074"/>
                    <a:ext cx="168701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55" name="Rechte verbindingslijn 54">
                    <a:extLst>
                      <a:ext uri="{FF2B5EF4-FFF2-40B4-BE49-F238E27FC236}">
                        <a16:creationId xmlns:a16="http://schemas.microsoft.com/office/drawing/2014/main" id="{286A9623-058B-4298-B7EB-4186DA212E66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650649"/>
                    <a:ext cx="168701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56" name="Rechte verbindingslijn 55">
                    <a:extLst>
                      <a:ext uri="{FF2B5EF4-FFF2-40B4-BE49-F238E27FC236}">
                        <a16:creationId xmlns:a16="http://schemas.microsoft.com/office/drawing/2014/main" id="{0451E90E-6994-49E9-8F29-DB4E8A6F3843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617506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57" name="Rechte verbindingslijn 56">
                    <a:extLst>
                      <a:ext uri="{FF2B5EF4-FFF2-40B4-BE49-F238E27FC236}">
                        <a16:creationId xmlns:a16="http://schemas.microsoft.com/office/drawing/2014/main" id="{8E8EE8D7-9C39-4621-868E-CC5329254342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584362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58" name="Rechte verbindingslijn 57">
                    <a:extLst>
                      <a:ext uri="{FF2B5EF4-FFF2-40B4-BE49-F238E27FC236}">
                        <a16:creationId xmlns:a16="http://schemas.microsoft.com/office/drawing/2014/main" id="{8EB33CBD-E1C2-4859-BCB3-3F8D8048C476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551218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</p:grpSp>
            <p:sp>
              <p:nvSpPr>
                <p:cNvPr id="53" name="Pijl: rechts 52">
                  <a:extLst>
                    <a:ext uri="{FF2B5EF4-FFF2-40B4-BE49-F238E27FC236}">
                      <a16:creationId xmlns:a16="http://schemas.microsoft.com/office/drawing/2014/main" id="{19A5D3B7-8CAE-4BB3-AADC-1A23374F0C2B}"/>
                    </a:ext>
                  </a:extLst>
                </p:cNvPr>
                <p:cNvSpPr/>
                <p:nvPr userDrawn="1"/>
              </p:nvSpPr>
              <p:spPr>
                <a:xfrm flipH="1">
                  <a:off x="-2866744" y="549740"/>
                  <a:ext cx="70676" cy="67902"/>
                </a:xfrm>
                <a:prstGeom prst="rightArrow">
                  <a:avLst>
                    <a:gd name="adj1" fmla="val 25329"/>
                    <a:gd name="adj2" fmla="val 63628"/>
                  </a:avLst>
                </a:prstGeom>
                <a:solidFill>
                  <a:srgbClr val="4A7DB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p:grpSp>
        </p:grpSp>
      </p:grpSp>
      <p:grpSp>
        <p:nvGrpSpPr>
          <p:cNvPr id="149" name="INSTRUCTIE">
            <a:extLst>
              <a:ext uri="{FF2B5EF4-FFF2-40B4-BE49-F238E27FC236}">
                <a16:creationId xmlns:a16="http://schemas.microsoft.com/office/drawing/2014/main" id="{EEF96983-09C2-4642-9544-F3A532E1EBD8}"/>
              </a:ext>
            </a:extLst>
          </p:cNvPr>
          <p:cNvGrpSpPr/>
          <p:nvPr userDrawn="1"/>
        </p:nvGrpSpPr>
        <p:grpSpPr>
          <a:xfrm>
            <a:off x="12377595" y="0"/>
            <a:ext cx="3693386" cy="6857760"/>
            <a:chOff x="-3786437" y="0"/>
            <a:chExt cx="3693386" cy="6857760"/>
          </a:xfrm>
        </p:grpSpPr>
        <p:sp>
          <p:nvSpPr>
            <p:cNvPr id="150" name="Rechthoek 149">
              <a:extLst>
                <a:ext uri="{FF2B5EF4-FFF2-40B4-BE49-F238E27FC236}">
                  <a16:creationId xmlns:a16="http://schemas.microsoft.com/office/drawing/2014/main" id="{36EFFB5F-0E3E-4F81-A68C-8A821CA640C7}"/>
                </a:ext>
              </a:extLst>
            </p:cNvPr>
            <p:cNvSpPr/>
            <p:nvPr userDrawn="1"/>
          </p:nvSpPr>
          <p:spPr>
            <a:xfrm>
              <a:off x="-3786437" y="6029760"/>
              <a:ext cx="3593637" cy="828000"/>
            </a:xfrm>
            <a:prstGeom prst="rect">
              <a:avLst/>
            </a:prstGeom>
            <a:solidFill>
              <a:srgbClr val="ECECEC"/>
            </a:solidFill>
            <a:ln w="6350">
              <a:solidFill>
                <a:srgbClr val="ECECE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0000" tIns="144000" rIns="180000" bIns="144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l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</a:pPr>
              <a:r>
                <a:rPr lang="nl-NL" sz="1200" b="1" cap="all" baseline="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Meer weten?</a:t>
              </a:r>
              <a:r>
                <a:rPr lang="nl-NL" sz="1200" cap="all" baseline="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/>
              </a:r>
              <a:br>
                <a:rPr lang="nl-NL" sz="1200" cap="all" baseline="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</a:br>
              <a:r>
                <a:rPr lang="nl-NL" sz="1200" cap="none" baseline="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Ga naar de instructie dia </a:t>
              </a:r>
              <a:r>
                <a:rPr lang="nl-NL" sz="1200" b="1" cap="none" baseline="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‘VIDEO INSTRUCTIES’</a:t>
              </a:r>
              <a:r>
                <a:rPr lang="nl-NL" sz="1200" cap="none" baseline="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.</a:t>
              </a:r>
              <a:br>
                <a:rPr lang="nl-NL" sz="1200" cap="none" baseline="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</a:br>
              <a:r>
                <a:rPr lang="nl-NL" sz="1200" cap="none" baseline="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Deze vind je vooraan de presentatie of voeg je in via </a:t>
              </a:r>
              <a:r>
                <a:rPr lang="nl-NL" sz="1200" i="1" cap="none" baseline="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‘Start’</a:t>
              </a:r>
              <a:r>
                <a:rPr lang="nl-NL" sz="1200" cap="none" baseline="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&gt; </a:t>
              </a:r>
              <a:r>
                <a:rPr lang="nl-NL" sz="1200" i="1" cap="none" baseline="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‘Nieuwe dia’</a:t>
              </a:r>
            </a:p>
          </p:txBody>
        </p:sp>
        <p:grpSp>
          <p:nvGrpSpPr>
            <p:cNvPr id="151" name="INSTRUCTIE">
              <a:extLst>
                <a:ext uri="{FF2B5EF4-FFF2-40B4-BE49-F238E27FC236}">
                  <a16:creationId xmlns:a16="http://schemas.microsoft.com/office/drawing/2014/main" id="{C569FF5B-EA45-494C-9F94-5A56FB6AB9BD}"/>
                </a:ext>
              </a:extLst>
            </p:cNvPr>
            <p:cNvGrpSpPr/>
            <p:nvPr userDrawn="1"/>
          </p:nvGrpSpPr>
          <p:grpSpPr>
            <a:xfrm>
              <a:off x="-3786165" y="0"/>
              <a:ext cx="3693114" cy="6177730"/>
              <a:chOff x="-3786165" y="0"/>
              <a:chExt cx="3693114" cy="6177730"/>
            </a:xfrm>
          </p:grpSpPr>
          <p:sp>
            <p:nvSpPr>
              <p:cNvPr id="152" name="Rechthoek 151">
                <a:extLst>
                  <a:ext uri="{FF2B5EF4-FFF2-40B4-BE49-F238E27FC236}">
                    <a16:creationId xmlns:a16="http://schemas.microsoft.com/office/drawing/2014/main" id="{0ECD3BAC-B1A1-44B2-8BF6-B916539D09AC}"/>
                  </a:ext>
                </a:extLst>
              </p:cNvPr>
              <p:cNvSpPr/>
              <p:nvPr userDrawn="1"/>
            </p:nvSpPr>
            <p:spPr>
              <a:xfrm>
                <a:off x="-3786165" y="0"/>
                <a:ext cx="3593091" cy="6025208"/>
              </a:xfrm>
              <a:prstGeom prst="rect">
                <a:avLst/>
              </a:prstGeom>
              <a:solidFill>
                <a:srgbClr val="FFFFFF"/>
              </a:solidFill>
              <a:ln w="6350">
                <a:solidFill>
                  <a:srgbClr val="ECECEC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80000" tIns="144000" rIns="180000" bIns="14400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nl-NL" sz="1400" b="1" cap="all" baseline="0" noProof="0">
                    <a:solidFill>
                      <a:schemeClr val="accent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Afbeelding invoegen/opmaken</a:t>
                </a:r>
              </a:p>
            </p:txBody>
          </p:sp>
          <p:sp>
            <p:nvSpPr>
              <p:cNvPr id="153" name="Ovaal 152">
                <a:extLst>
                  <a:ext uri="{FF2B5EF4-FFF2-40B4-BE49-F238E27FC236}">
                    <a16:creationId xmlns:a16="http://schemas.microsoft.com/office/drawing/2014/main" id="{E9D1B90D-85B5-489E-AC5A-F47D35994C70}"/>
                  </a:ext>
                </a:extLst>
              </p:cNvPr>
              <p:cNvSpPr/>
              <p:nvPr userDrawn="1"/>
            </p:nvSpPr>
            <p:spPr>
              <a:xfrm>
                <a:off x="-3603587" y="465324"/>
                <a:ext cx="180000" cy="180000"/>
              </a:xfrm>
              <a:prstGeom prst="ellipse">
                <a:avLst/>
              </a:prstGeom>
              <a:solidFill>
                <a:schemeClr val="accent1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wrap="none" lIns="0" tIns="0" rIns="0" bIns="0" rtlCol="0" anchor="ctr">
                <a:no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1000" b="1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1</a:t>
                </a:r>
              </a:p>
            </p:txBody>
          </p:sp>
          <p:sp>
            <p:nvSpPr>
              <p:cNvPr id="154" name="Rechthoek 153">
                <a:extLst>
                  <a:ext uri="{FF2B5EF4-FFF2-40B4-BE49-F238E27FC236}">
                    <a16:creationId xmlns:a16="http://schemas.microsoft.com/office/drawing/2014/main" id="{3422CFC1-13B2-4B6A-BDE1-B7BD3237A00A}"/>
                  </a:ext>
                </a:extLst>
              </p:cNvPr>
              <p:cNvSpPr/>
              <p:nvPr userDrawn="1"/>
            </p:nvSpPr>
            <p:spPr>
              <a:xfrm>
                <a:off x="-3319415" y="465324"/>
                <a:ext cx="2944682" cy="658026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t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12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Wanneer nodig, verwijder de bestaande afbeelding d.m.v. de </a:t>
                </a:r>
                <a:r>
                  <a:rPr kumimoji="0" lang="nl-NL" sz="1200" b="1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‘Backspace toets’</a:t>
                </a:r>
                <a:r>
                  <a:rPr kumimoji="0" lang="nl-NL" sz="12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. Klik op het pictogram om een nieuwe afbeelding in te voegen </a:t>
                </a:r>
                <a:r>
                  <a:rPr kumimoji="0" lang="nl-NL" sz="1200" b="0" i="1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(zie onderstaand voorbeeld)</a:t>
                </a:r>
                <a:r>
                  <a:rPr kumimoji="0" lang="nl-NL" sz="12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.</a:t>
                </a:r>
              </a:p>
            </p:txBody>
          </p:sp>
          <p:grpSp>
            <p:nvGrpSpPr>
              <p:cNvPr id="155" name="Groep 154">
                <a:extLst>
                  <a:ext uri="{FF2B5EF4-FFF2-40B4-BE49-F238E27FC236}">
                    <a16:creationId xmlns:a16="http://schemas.microsoft.com/office/drawing/2014/main" id="{B21F3A03-6E29-42D7-892A-BD6525768EFF}"/>
                  </a:ext>
                </a:extLst>
              </p:cNvPr>
              <p:cNvGrpSpPr/>
              <p:nvPr userDrawn="1"/>
            </p:nvGrpSpPr>
            <p:grpSpPr>
              <a:xfrm>
                <a:off x="-3316179" y="1231351"/>
                <a:ext cx="294789" cy="318834"/>
                <a:chOff x="14466489" y="1001522"/>
                <a:chExt cx="290627" cy="314333"/>
              </a:xfrm>
            </p:grpSpPr>
            <p:sp>
              <p:nvSpPr>
                <p:cNvPr id="209" name="Rechthoek 208">
                  <a:extLst>
                    <a:ext uri="{FF2B5EF4-FFF2-40B4-BE49-F238E27FC236}">
                      <a16:creationId xmlns:a16="http://schemas.microsoft.com/office/drawing/2014/main" id="{5FCC6648-45D4-4A29-A16C-B4BFD9040568}"/>
                    </a:ext>
                  </a:extLst>
                </p:cNvPr>
                <p:cNvSpPr/>
                <p:nvPr userDrawn="1"/>
              </p:nvSpPr>
              <p:spPr>
                <a:xfrm>
                  <a:off x="14466489" y="1001522"/>
                  <a:ext cx="257935" cy="254168"/>
                </a:xfrm>
                <a:prstGeom prst="rect">
                  <a:avLst/>
                </a:prstGeom>
                <a:solidFill>
                  <a:schemeClr val="bg1"/>
                </a:solidFill>
                <a:ln w="12700">
                  <a:solidFill>
                    <a:srgbClr val="81818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lvl="0">
                    <a:lnSpc>
                      <a:spcPct val="90000"/>
                    </a:lnSpc>
                    <a:spcBef>
                      <a:spcPts val="600"/>
                    </a:spcBef>
                    <a:spcAft>
                      <a:spcPts val="600"/>
                    </a:spcAft>
                  </a:pPr>
                  <a:endParaRPr lang="nl-NL" sz="800" b="0" noProof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210" name="Ovaal 209">
                  <a:extLst>
                    <a:ext uri="{FF2B5EF4-FFF2-40B4-BE49-F238E27FC236}">
                      <a16:creationId xmlns:a16="http://schemas.microsoft.com/office/drawing/2014/main" id="{F5A74545-0F4A-4623-BF37-E9C4D1420E99}"/>
                    </a:ext>
                  </a:extLst>
                </p:cNvPr>
                <p:cNvSpPr/>
                <p:nvPr userDrawn="1"/>
              </p:nvSpPr>
              <p:spPr>
                <a:xfrm>
                  <a:off x="14623626" y="1033630"/>
                  <a:ext cx="71169" cy="71169"/>
                </a:xfrm>
                <a:prstGeom prst="ellipse">
                  <a:avLst/>
                </a:prstGeom>
                <a:solidFill>
                  <a:srgbClr val="F1D8A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800" b="1" noProof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211" name="Vrije vorm: vorm 210">
                  <a:extLst>
                    <a:ext uri="{FF2B5EF4-FFF2-40B4-BE49-F238E27FC236}">
                      <a16:creationId xmlns:a16="http://schemas.microsoft.com/office/drawing/2014/main" id="{DD5D7343-B093-4843-800A-2BD7BA33CF2D}"/>
                    </a:ext>
                  </a:extLst>
                </p:cNvPr>
                <p:cNvSpPr/>
                <p:nvPr userDrawn="1"/>
              </p:nvSpPr>
              <p:spPr>
                <a:xfrm rot="2700000">
                  <a:off x="14498877" y="1157846"/>
                  <a:ext cx="168558" cy="147459"/>
                </a:xfrm>
                <a:custGeom>
                  <a:avLst/>
                  <a:gdLst>
                    <a:gd name="connsiteX0" fmla="*/ 12837 w 168558"/>
                    <a:gd name="connsiteY0" fmla="*/ 12836 h 147459"/>
                    <a:gd name="connsiteX1" fmla="*/ 43826 w 168558"/>
                    <a:gd name="connsiteY1" fmla="*/ 0 h 147459"/>
                    <a:gd name="connsiteX2" fmla="*/ 168558 w 168558"/>
                    <a:gd name="connsiteY2" fmla="*/ 0 h 147459"/>
                    <a:gd name="connsiteX3" fmla="*/ 21099 w 168558"/>
                    <a:gd name="connsiteY3" fmla="*/ 147459 h 147459"/>
                    <a:gd name="connsiteX4" fmla="*/ 0 w 168558"/>
                    <a:gd name="connsiteY4" fmla="*/ 126361 h 147459"/>
                    <a:gd name="connsiteX5" fmla="*/ 0 w 168558"/>
                    <a:gd name="connsiteY5" fmla="*/ 43826 h 147459"/>
                    <a:gd name="connsiteX6" fmla="*/ 12837 w 168558"/>
                    <a:gd name="connsiteY6" fmla="*/ 12836 h 1474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168558" h="147459">
                      <a:moveTo>
                        <a:pt x="12837" y="12836"/>
                      </a:moveTo>
                      <a:cubicBezTo>
                        <a:pt x="20768" y="4905"/>
                        <a:pt x="31724" y="0"/>
                        <a:pt x="43826" y="0"/>
                      </a:cubicBezTo>
                      <a:lnTo>
                        <a:pt x="168558" y="0"/>
                      </a:lnTo>
                      <a:lnTo>
                        <a:pt x="21099" y="147459"/>
                      </a:lnTo>
                      <a:lnTo>
                        <a:pt x="0" y="126361"/>
                      </a:lnTo>
                      <a:lnTo>
                        <a:pt x="0" y="43826"/>
                      </a:lnTo>
                      <a:cubicBezTo>
                        <a:pt x="1" y="31723"/>
                        <a:pt x="4906" y="20767"/>
                        <a:pt x="12837" y="12836"/>
                      </a:cubicBezTo>
                      <a:close/>
                    </a:path>
                  </a:pathLst>
                </a:custGeom>
                <a:solidFill>
                  <a:srgbClr val="C9D8E9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800" b="1" noProof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212" name="Rechthoek: afgeronde hoeken 211">
                  <a:extLst>
                    <a:ext uri="{FF2B5EF4-FFF2-40B4-BE49-F238E27FC236}">
                      <a16:creationId xmlns:a16="http://schemas.microsoft.com/office/drawing/2014/main" id="{9A32FFDB-EE01-4E98-96BA-FFBAB4688E04}"/>
                    </a:ext>
                  </a:extLst>
                </p:cNvPr>
                <p:cNvSpPr/>
                <p:nvPr userDrawn="1"/>
              </p:nvSpPr>
              <p:spPr>
                <a:xfrm>
                  <a:off x="14601150" y="1145314"/>
                  <a:ext cx="155966" cy="116816"/>
                </a:xfrm>
                <a:prstGeom prst="roundRect">
                  <a:avLst/>
                </a:prstGeom>
                <a:solidFill>
                  <a:schemeClr val="bg1"/>
                </a:solidFill>
                <a:ln w="19050">
                  <a:solidFill>
                    <a:srgbClr val="8AADD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lvl="0">
                    <a:lnSpc>
                      <a:spcPct val="90000"/>
                    </a:lnSpc>
                    <a:spcBef>
                      <a:spcPts val="600"/>
                    </a:spcBef>
                    <a:spcAft>
                      <a:spcPts val="600"/>
                    </a:spcAft>
                  </a:pPr>
                  <a:endParaRPr lang="nl-NL" sz="800" b="0" noProof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cxnSp>
              <p:nvCxnSpPr>
                <p:cNvPr id="213" name="Rechte verbindingslijn 212">
                  <a:extLst>
                    <a:ext uri="{FF2B5EF4-FFF2-40B4-BE49-F238E27FC236}">
                      <a16:creationId xmlns:a16="http://schemas.microsoft.com/office/drawing/2014/main" id="{711B5516-4366-4ED6-8B35-D062E27FCE3A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>
                  <a:off x="14637490" y="1308665"/>
                  <a:ext cx="83286" cy="0"/>
                </a:xfrm>
                <a:prstGeom prst="line">
                  <a:avLst/>
                </a:prstGeom>
                <a:solidFill>
                  <a:schemeClr val="bg1"/>
                </a:solidFill>
                <a:ln w="19050">
                  <a:solidFill>
                    <a:srgbClr val="8AADD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</p:cxnSp>
            <p:cxnSp>
              <p:nvCxnSpPr>
                <p:cNvPr id="214" name="Rechte verbindingslijn 213">
                  <a:extLst>
                    <a:ext uri="{FF2B5EF4-FFF2-40B4-BE49-F238E27FC236}">
                      <a16:creationId xmlns:a16="http://schemas.microsoft.com/office/drawing/2014/main" id="{6E5EFA5B-2C40-40DA-987C-EAF4EA3F9E3E}"/>
                    </a:ext>
                  </a:extLst>
                </p:cNvPr>
                <p:cNvCxnSpPr>
                  <a:cxnSpLocks/>
                  <a:stCxn id="212" idx="2"/>
                </p:cNvCxnSpPr>
                <p:nvPr userDrawn="1"/>
              </p:nvCxnSpPr>
              <p:spPr>
                <a:xfrm flipH="1">
                  <a:off x="14678717" y="1262130"/>
                  <a:ext cx="416" cy="43573"/>
                </a:xfrm>
                <a:prstGeom prst="line">
                  <a:avLst/>
                </a:prstGeom>
                <a:solidFill>
                  <a:schemeClr val="bg1"/>
                </a:solidFill>
                <a:ln w="19050">
                  <a:solidFill>
                    <a:srgbClr val="8AADD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</p:cxnSp>
          </p:grpSp>
          <p:sp>
            <p:nvSpPr>
              <p:cNvPr id="156" name="Ovaal 155">
                <a:extLst>
                  <a:ext uri="{FF2B5EF4-FFF2-40B4-BE49-F238E27FC236}">
                    <a16:creationId xmlns:a16="http://schemas.microsoft.com/office/drawing/2014/main" id="{EA217819-0BE0-4BBE-88A2-B30D1AF5411C}"/>
                  </a:ext>
                </a:extLst>
              </p:cNvPr>
              <p:cNvSpPr/>
              <p:nvPr userDrawn="1"/>
            </p:nvSpPr>
            <p:spPr>
              <a:xfrm>
                <a:off x="-3603587" y="1729709"/>
                <a:ext cx="180000" cy="180000"/>
              </a:xfrm>
              <a:prstGeom prst="ellipse">
                <a:avLst/>
              </a:prstGeom>
              <a:solidFill>
                <a:schemeClr val="accent1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wrap="none" lIns="0" tIns="0" rIns="0" bIns="0" rtlCol="0" anchor="ctr">
                <a:no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1000" b="1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2</a:t>
                </a:r>
              </a:p>
            </p:txBody>
          </p:sp>
          <p:sp>
            <p:nvSpPr>
              <p:cNvPr id="157" name="Rechthoek 156">
                <a:extLst>
                  <a:ext uri="{FF2B5EF4-FFF2-40B4-BE49-F238E27FC236}">
                    <a16:creationId xmlns:a16="http://schemas.microsoft.com/office/drawing/2014/main" id="{D62D510E-EA52-4DFC-B0EE-D3A8C2BA11C4}"/>
                  </a:ext>
                </a:extLst>
              </p:cNvPr>
              <p:cNvSpPr/>
              <p:nvPr userDrawn="1"/>
            </p:nvSpPr>
            <p:spPr>
              <a:xfrm>
                <a:off x="-3319415" y="1729710"/>
                <a:ext cx="2944682" cy="326338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t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12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Selecteer de gewenste afbeelding</a:t>
                </a:r>
                <a:br>
                  <a:rPr kumimoji="0" lang="nl-NL" sz="12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</a:br>
                <a:r>
                  <a:rPr kumimoji="0" lang="nl-NL" sz="12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en klik op </a:t>
                </a:r>
                <a:r>
                  <a:rPr kumimoji="0" lang="nl-NL" sz="1200" b="1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‘Invoegen’</a:t>
                </a:r>
                <a:r>
                  <a:rPr kumimoji="0" lang="nl-NL" sz="12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.</a:t>
                </a:r>
              </a:p>
            </p:txBody>
          </p:sp>
          <p:grpSp>
            <p:nvGrpSpPr>
              <p:cNvPr id="158" name="Groep 157">
                <a:extLst>
                  <a:ext uri="{FF2B5EF4-FFF2-40B4-BE49-F238E27FC236}">
                    <a16:creationId xmlns:a16="http://schemas.microsoft.com/office/drawing/2014/main" id="{95D31A0F-CF88-47CA-AD9D-3A49A1DAB3EE}"/>
                  </a:ext>
                </a:extLst>
              </p:cNvPr>
              <p:cNvGrpSpPr/>
              <p:nvPr userDrawn="1"/>
            </p:nvGrpSpPr>
            <p:grpSpPr>
              <a:xfrm>
                <a:off x="-3311319" y="2164285"/>
                <a:ext cx="825500" cy="209550"/>
                <a:chOff x="13504624" y="2482850"/>
                <a:chExt cx="825500" cy="209550"/>
              </a:xfrm>
            </p:grpSpPr>
            <p:sp>
              <p:nvSpPr>
                <p:cNvPr id="206" name="Rechthoek 205">
                  <a:extLst>
                    <a:ext uri="{FF2B5EF4-FFF2-40B4-BE49-F238E27FC236}">
                      <a16:creationId xmlns:a16="http://schemas.microsoft.com/office/drawing/2014/main" id="{A27D4F85-F892-41B4-AC21-178C9596870F}"/>
                    </a:ext>
                  </a:extLst>
                </p:cNvPr>
                <p:cNvSpPr/>
                <p:nvPr userDrawn="1"/>
              </p:nvSpPr>
              <p:spPr>
                <a:xfrm>
                  <a:off x="13504624" y="2482850"/>
                  <a:ext cx="825500" cy="209550"/>
                </a:xfrm>
                <a:prstGeom prst="rect">
                  <a:avLst/>
                </a:prstGeom>
                <a:solidFill>
                  <a:srgbClr val="E5F1FB"/>
                </a:solidFill>
                <a:ln w="12700">
                  <a:solidFill>
                    <a:srgbClr val="0B7ED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10800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>
                    <a:lnSpc>
                      <a:spcPct val="90000"/>
                    </a:lnSpc>
                    <a:spcBef>
                      <a:spcPts val="600"/>
                    </a:spcBef>
                    <a:spcAft>
                      <a:spcPts val="600"/>
                    </a:spcAft>
                  </a:pPr>
                  <a:r>
                    <a:rPr lang="nl-NL" sz="900" b="0" noProof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rPr>
                    <a:t>Invoegen</a:t>
                  </a:r>
                </a:p>
              </p:txBody>
            </p:sp>
            <p:cxnSp>
              <p:nvCxnSpPr>
                <p:cNvPr id="207" name="Rechte verbindingslijn 206">
                  <a:extLst>
                    <a:ext uri="{FF2B5EF4-FFF2-40B4-BE49-F238E27FC236}">
                      <a16:creationId xmlns:a16="http://schemas.microsoft.com/office/drawing/2014/main" id="{14F929E0-1AC5-4DF6-9ED7-1950002B31F0}"/>
                    </a:ext>
                  </a:extLst>
                </p:cNvPr>
                <p:cNvCxnSpPr/>
                <p:nvPr userDrawn="1"/>
              </p:nvCxnSpPr>
              <p:spPr>
                <a:xfrm>
                  <a:off x="14155269" y="2515250"/>
                  <a:ext cx="0" cy="142717"/>
                </a:xfrm>
                <a:prstGeom prst="line">
                  <a:avLst/>
                </a:prstGeom>
                <a:noFill/>
                <a:ln w="3175" cap="flat" cmpd="sng" algn="ctr">
                  <a:solidFill>
                    <a:srgbClr val="44546A"/>
                  </a:solidFill>
                  <a:prstDash val="solid"/>
                </a:ln>
                <a:effectLst/>
              </p:spPr>
            </p:cxnSp>
            <p:sp>
              <p:nvSpPr>
                <p:cNvPr id="208" name="Gelijkbenige driehoek 207">
                  <a:extLst>
                    <a:ext uri="{FF2B5EF4-FFF2-40B4-BE49-F238E27FC236}">
                      <a16:creationId xmlns:a16="http://schemas.microsoft.com/office/drawing/2014/main" id="{D3127894-8940-4D86-87BB-0B5FAE32F98D}"/>
                    </a:ext>
                  </a:extLst>
                </p:cNvPr>
                <p:cNvSpPr/>
                <p:nvPr userDrawn="1"/>
              </p:nvSpPr>
              <p:spPr>
                <a:xfrm rot="10800000">
                  <a:off x="14196089" y="2566904"/>
                  <a:ext cx="86866" cy="51147"/>
                </a:xfrm>
                <a:prstGeom prst="triangle">
                  <a:avLst/>
                </a:prstGeom>
                <a:solidFill>
                  <a:srgbClr val="00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900" b="1" noProof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p:grpSp>
          <p:sp>
            <p:nvSpPr>
              <p:cNvPr id="159" name="Ovaal 158">
                <a:extLst>
                  <a:ext uri="{FF2B5EF4-FFF2-40B4-BE49-F238E27FC236}">
                    <a16:creationId xmlns:a16="http://schemas.microsoft.com/office/drawing/2014/main" id="{5BD2DF0C-6A1D-402A-8474-9BA52D3C5FA2}"/>
                  </a:ext>
                </a:extLst>
              </p:cNvPr>
              <p:cNvSpPr/>
              <p:nvPr userDrawn="1"/>
            </p:nvSpPr>
            <p:spPr>
              <a:xfrm>
                <a:off x="-3603587" y="2553359"/>
                <a:ext cx="180000" cy="180000"/>
              </a:xfrm>
              <a:prstGeom prst="ellipse">
                <a:avLst/>
              </a:prstGeom>
              <a:solidFill>
                <a:schemeClr val="accent1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wrap="none" lIns="0" tIns="0" rIns="0" bIns="0" rtlCol="0" anchor="ctr">
                <a:no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1000" b="1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3</a:t>
                </a:r>
              </a:p>
            </p:txBody>
          </p:sp>
          <p:sp>
            <p:nvSpPr>
              <p:cNvPr id="160" name="Rechthoek 159">
                <a:extLst>
                  <a:ext uri="{FF2B5EF4-FFF2-40B4-BE49-F238E27FC236}">
                    <a16:creationId xmlns:a16="http://schemas.microsoft.com/office/drawing/2014/main" id="{C7AD8DDA-E088-4C53-B201-48671ADAF611}"/>
                  </a:ext>
                </a:extLst>
              </p:cNvPr>
              <p:cNvSpPr/>
              <p:nvPr userDrawn="1"/>
            </p:nvSpPr>
            <p:spPr>
              <a:xfrm>
                <a:off x="-3319416" y="2553360"/>
                <a:ext cx="3126341" cy="462795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t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12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Klik met de rechter muisknop op de miniatuurweergave van de dia aan de linkerkant van het scherm en kies </a:t>
                </a:r>
                <a:r>
                  <a:rPr kumimoji="0" lang="nl-NL" sz="1200" b="1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‘Dia herstellen’</a:t>
                </a:r>
                <a:r>
                  <a:rPr kumimoji="0" lang="nl-NL" sz="12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.</a:t>
                </a:r>
              </a:p>
            </p:txBody>
          </p:sp>
          <p:grpSp>
            <p:nvGrpSpPr>
              <p:cNvPr id="161" name="ICOON_info">
                <a:extLst>
                  <a:ext uri="{FF2B5EF4-FFF2-40B4-BE49-F238E27FC236}">
                    <a16:creationId xmlns:a16="http://schemas.microsoft.com/office/drawing/2014/main" id="{7A4965E2-69E0-4CCE-91CA-77ADA3161921}"/>
                  </a:ext>
                </a:extLst>
              </p:cNvPr>
              <p:cNvGrpSpPr/>
              <p:nvPr userDrawn="1"/>
            </p:nvGrpSpPr>
            <p:grpSpPr>
              <a:xfrm>
                <a:off x="-376736" y="5894045"/>
                <a:ext cx="283685" cy="283685"/>
                <a:chOff x="-510741" y="5913713"/>
                <a:chExt cx="267555" cy="267555"/>
              </a:xfrm>
            </p:grpSpPr>
            <p:sp>
              <p:nvSpPr>
                <p:cNvPr id="204" name="Ovaal 203">
                  <a:extLst>
                    <a:ext uri="{FF2B5EF4-FFF2-40B4-BE49-F238E27FC236}">
                      <a16:creationId xmlns:a16="http://schemas.microsoft.com/office/drawing/2014/main" id="{3DC19EFC-3C37-4C5D-94AC-EE13004CFCFD}"/>
                    </a:ext>
                  </a:extLst>
                </p:cNvPr>
                <p:cNvSpPr/>
                <p:nvPr userDrawn="1"/>
              </p:nvSpPr>
              <p:spPr>
                <a:xfrm>
                  <a:off x="-491853" y="5932072"/>
                  <a:ext cx="230835" cy="230835"/>
                </a:xfrm>
                <a:prstGeom prst="ellipse">
                  <a:avLst/>
                </a:prstGeom>
                <a:solidFill>
                  <a:srgbClr val="211F26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80000" tIns="180000" rIns="180000" bIns="18000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>
                    <a:lnSpc>
                      <a:spcPct val="90000"/>
                    </a:lnSpc>
                    <a:spcBef>
                      <a:spcPts val="600"/>
                    </a:spcBef>
                    <a:spcAft>
                      <a:spcPts val="600"/>
                    </a:spcAft>
                  </a:pPr>
                  <a:endParaRPr lang="nl-NL" sz="1600" cap="all" baseline="0" noProof="0"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205" name="Graphic 163" descr="Informatie">
                  <a:extLst>
                    <a:ext uri="{FF2B5EF4-FFF2-40B4-BE49-F238E27FC236}">
                      <a16:creationId xmlns:a16="http://schemas.microsoft.com/office/drawing/2014/main" id="{8AEC34F0-B960-4C5B-A38D-F6956C603FED}"/>
                    </a:ext>
                  </a:extLst>
                </p:cNvPr>
                <p:cNvSpPr/>
                <p:nvPr/>
              </p:nvSpPr>
              <p:spPr>
                <a:xfrm>
                  <a:off x="-510741" y="5913713"/>
                  <a:ext cx="267555" cy="267555"/>
                </a:xfrm>
                <a:custGeom>
                  <a:avLst/>
                  <a:gdLst>
                    <a:gd name="connsiteX0" fmla="*/ 145860 w 291719"/>
                    <a:gd name="connsiteY0" fmla="*/ 0 h 291719"/>
                    <a:gd name="connsiteX1" fmla="*/ 0 w 291719"/>
                    <a:gd name="connsiteY1" fmla="*/ 145860 h 291719"/>
                    <a:gd name="connsiteX2" fmla="*/ 145860 w 291719"/>
                    <a:gd name="connsiteY2" fmla="*/ 291720 h 291719"/>
                    <a:gd name="connsiteX3" fmla="*/ 291720 w 291719"/>
                    <a:gd name="connsiteY3" fmla="*/ 145860 h 291719"/>
                    <a:gd name="connsiteX4" fmla="*/ 145860 w 291719"/>
                    <a:gd name="connsiteY4" fmla="*/ 0 h 291719"/>
                    <a:gd name="connsiteX5" fmla="*/ 138183 w 291719"/>
                    <a:gd name="connsiteY5" fmla="*/ 38384 h 291719"/>
                    <a:gd name="connsiteX6" fmla="*/ 157375 w 291719"/>
                    <a:gd name="connsiteY6" fmla="*/ 57576 h 291719"/>
                    <a:gd name="connsiteX7" fmla="*/ 138183 w 291719"/>
                    <a:gd name="connsiteY7" fmla="*/ 76768 h 291719"/>
                    <a:gd name="connsiteX8" fmla="*/ 118991 w 291719"/>
                    <a:gd name="connsiteY8" fmla="*/ 57576 h 291719"/>
                    <a:gd name="connsiteX9" fmla="*/ 138183 w 291719"/>
                    <a:gd name="connsiteY9" fmla="*/ 38384 h 291719"/>
                    <a:gd name="connsiteX10" fmla="*/ 184244 w 291719"/>
                    <a:gd name="connsiteY10" fmla="*/ 253336 h 291719"/>
                    <a:gd name="connsiteX11" fmla="*/ 107476 w 291719"/>
                    <a:gd name="connsiteY11" fmla="*/ 253336 h 291719"/>
                    <a:gd name="connsiteX12" fmla="*/ 107476 w 291719"/>
                    <a:gd name="connsiteY12" fmla="*/ 230305 h 291719"/>
                    <a:gd name="connsiteX13" fmla="*/ 134345 w 291719"/>
                    <a:gd name="connsiteY13" fmla="*/ 230305 h 291719"/>
                    <a:gd name="connsiteX14" fmla="*/ 134345 w 291719"/>
                    <a:gd name="connsiteY14" fmla="*/ 115153 h 291719"/>
                    <a:gd name="connsiteX15" fmla="*/ 111314 w 291719"/>
                    <a:gd name="connsiteY15" fmla="*/ 115153 h 291719"/>
                    <a:gd name="connsiteX16" fmla="*/ 111314 w 291719"/>
                    <a:gd name="connsiteY16" fmla="*/ 92122 h 291719"/>
                    <a:gd name="connsiteX17" fmla="*/ 157375 w 291719"/>
                    <a:gd name="connsiteY17" fmla="*/ 92122 h 291719"/>
                    <a:gd name="connsiteX18" fmla="*/ 157375 w 291719"/>
                    <a:gd name="connsiteY18" fmla="*/ 115153 h 291719"/>
                    <a:gd name="connsiteX19" fmla="*/ 157375 w 291719"/>
                    <a:gd name="connsiteY19" fmla="*/ 230305 h 291719"/>
                    <a:gd name="connsiteX20" fmla="*/ 184244 w 291719"/>
                    <a:gd name="connsiteY20" fmla="*/ 230305 h 291719"/>
                    <a:gd name="connsiteX21" fmla="*/ 184244 w 291719"/>
                    <a:gd name="connsiteY21" fmla="*/ 253336 h 29171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</a:cxnLst>
                  <a:rect l="l" t="t" r="r" b="b"/>
                  <a:pathLst>
                    <a:path w="291719" h="291719">
                      <a:moveTo>
                        <a:pt x="145860" y="0"/>
                      </a:moveTo>
                      <a:cubicBezTo>
                        <a:pt x="65253" y="0"/>
                        <a:pt x="0" y="65253"/>
                        <a:pt x="0" y="145860"/>
                      </a:cubicBezTo>
                      <a:cubicBezTo>
                        <a:pt x="0" y="226467"/>
                        <a:pt x="65253" y="291720"/>
                        <a:pt x="145860" y="291720"/>
                      </a:cubicBezTo>
                      <a:cubicBezTo>
                        <a:pt x="226467" y="291720"/>
                        <a:pt x="291720" y="226467"/>
                        <a:pt x="291720" y="145860"/>
                      </a:cubicBezTo>
                      <a:cubicBezTo>
                        <a:pt x="291720" y="65253"/>
                        <a:pt x="226467" y="0"/>
                        <a:pt x="145860" y="0"/>
                      </a:cubicBezTo>
                      <a:close/>
                      <a:moveTo>
                        <a:pt x="138183" y="38384"/>
                      </a:moveTo>
                      <a:cubicBezTo>
                        <a:pt x="148931" y="38384"/>
                        <a:pt x="157375" y="46829"/>
                        <a:pt x="157375" y="57576"/>
                      </a:cubicBezTo>
                      <a:cubicBezTo>
                        <a:pt x="157375" y="68324"/>
                        <a:pt x="148931" y="76768"/>
                        <a:pt x="138183" y="76768"/>
                      </a:cubicBezTo>
                      <a:cubicBezTo>
                        <a:pt x="127435" y="76768"/>
                        <a:pt x="118991" y="68324"/>
                        <a:pt x="118991" y="57576"/>
                      </a:cubicBezTo>
                      <a:cubicBezTo>
                        <a:pt x="118991" y="46829"/>
                        <a:pt x="127435" y="38384"/>
                        <a:pt x="138183" y="38384"/>
                      </a:cubicBezTo>
                      <a:close/>
                      <a:moveTo>
                        <a:pt x="184244" y="253336"/>
                      </a:moveTo>
                      <a:lnTo>
                        <a:pt x="107476" y="253336"/>
                      </a:lnTo>
                      <a:lnTo>
                        <a:pt x="107476" y="230305"/>
                      </a:lnTo>
                      <a:lnTo>
                        <a:pt x="134345" y="230305"/>
                      </a:lnTo>
                      <a:lnTo>
                        <a:pt x="134345" y="115153"/>
                      </a:lnTo>
                      <a:lnTo>
                        <a:pt x="111314" y="115153"/>
                      </a:lnTo>
                      <a:lnTo>
                        <a:pt x="111314" y="92122"/>
                      </a:lnTo>
                      <a:lnTo>
                        <a:pt x="157375" y="92122"/>
                      </a:lnTo>
                      <a:lnTo>
                        <a:pt x="157375" y="115153"/>
                      </a:lnTo>
                      <a:lnTo>
                        <a:pt x="157375" y="230305"/>
                      </a:lnTo>
                      <a:lnTo>
                        <a:pt x="184244" y="230305"/>
                      </a:lnTo>
                      <a:lnTo>
                        <a:pt x="184244" y="253336"/>
                      </a:lnTo>
                      <a:close/>
                    </a:path>
                  </a:pathLst>
                </a:custGeom>
                <a:solidFill>
                  <a:srgbClr val="1FF524"/>
                </a:solidFill>
                <a:ln w="3770" cap="flat">
                  <a:noFill/>
                  <a:prstDash val="solid"/>
                  <a:miter/>
                </a:ln>
              </p:spPr>
              <p:txBody>
                <a:bodyPr rtlCol="0" anchor="ctr">
                  <a:noAutofit/>
                </a:bodyPr>
                <a:lstStyle/>
                <a:p>
                  <a:endParaRPr lang="nl-NL" sz="2000" noProof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p:grpSp>
          <p:sp>
            <p:nvSpPr>
              <p:cNvPr id="162" name="Ovaal 161">
                <a:extLst>
                  <a:ext uri="{FF2B5EF4-FFF2-40B4-BE49-F238E27FC236}">
                    <a16:creationId xmlns:a16="http://schemas.microsoft.com/office/drawing/2014/main" id="{3D17995B-21F0-44EC-9F18-EF072B0F3B54}"/>
                  </a:ext>
                </a:extLst>
              </p:cNvPr>
              <p:cNvSpPr/>
              <p:nvPr userDrawn="1"/>
            </p:nvSpPr>
            <p:spPr>
              <a:xfrm>
                <a:off x="-3603587" y="4145789"/>
                <a:ext cx="180000" cy="180000"/>
              </a:xfrm>
              <a:prstGeom prst="ellipse">
                <a:avLst/>
              </a:prstGeom>
              <a:solidFill>
                <a:schemeClr val="accent1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wrap="none" lIns="0" tIns="0" rIns="0" bIns="0" rtlCol="0" anchor="ctr">
                <a:no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1000" b="1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4</a:t>
                </a:r>
              </a:p>
            </p:txBody>
          </p:sp>
          <p:sp>
            <p:nvSpPr>
              <p:cNvPr id="163" name="Rechthoek 162">
                <a:extLst>
                  <a:ext uri="{FF2B5EF4-FFF2-40B4-BE49-F238E27FC236}">
                    <a16:creationId xmlns:a16="http://schemas.microsoft.com/office/drawing/2014/main" id="{A154A370-6858-4BD9-895C-89ED120882C4}"/>
                  </a:ext>
                </a:extLst>
              </p:cNvPr>
              <p:cNvSpPr/>
              <p:nvPr userDrawn="1"/>
            </p:nvSpPr>
            <p:spPr>
              <a:xfrm>
                <a:off x="-3319415" y="4145790"/>
                <a:ext cx="2944682" cy="979796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t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12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Om de afbeelding te schalen of bij te snijden, ga naar de tab </a:t>
                </a:r>
                <a:r>
                  <a:rPr kumimoji="0" lang="nl-NL" sz="1200" b="1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‘Hulpmiddelen voor afbeeldingen - Opmaak’</a:t>
                </a:r>
                <a:r>
                  <a:rPr kumimoji="0" lang="nl-NL" sz="12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 en klik op de knop </a:t>
                </a:r>
                <a:r>
                  <a:rPr kumimoji="0" lang="nl-NL" sz="1200" b="1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‘Bijsnijden’</a:t>
                </a:r>
                <a:r>
                  <a:rPr kumimoji="0" lang="nl-NL" sz="12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. Schaal met de bolletjes de afbeelding en met de hoekjes het afbeeldingskader.</a:t>
                </a:r>
              </a:p>
            </p:txBody>
          </p:sp>
          <p:grpSp>
            <p:nvGrpSpPr>
              <p:cNvPr id="164" name="Groep 163">
                <a:extLst>
                  <a:ext uri="{FF2B5EF4-FFF2-40B4-BE49-F238E27FC236}">
                    <a16:creationId xmlns:a16="http://schemas.microsoft.com/office/drawing/2014/main" id="{8BF61FF3-FCA7-4349-968D-29C29146294A}"/>
                  </a:ext>
                </a:extLst>
              </p:cNvPr>
              <p:cNvGrpSpPr/>
              <p:nvPr userDrawn="1"/>
            </p:nvGrpSpPr>
            <p:grpSpPr>
              <a:xfrm>
                <a:off x="-3408294" y="5236167"/>
                <a:ext cx="622283" cy="612919"/>
                <a:chOff x="12617641" y="3403239"/>
                <a:chExt cx="752963" cy="741634"/>
              </a:xfrm>
            </p:grpSpPr>
            <p:grpSp>
              <p:nvGrpSpPr>
                <p:cNvPr id="188" name="Groep 187">
                  <a:extLst>
                    <a:ext uri="{FF2B5EF4-FFF2-40B4-BE49-F238E27FC236}">
                      <a16:creationId xmlns:a16="http://schemas.microsoft.com/office/drawing/2014/main" id="{A6709C11-FDFC-4B6B-8F92-12BB96BC2DA9}"/>
                    </a:ext>
                  </a:extLst>
                </p:cNvPr>
                <p:cNvGrpSpPr/>
                <p:nvPr userDrawn="1"/>
              </p:nvGrpSpPr>
              <p:grpSpPr>
                <a:xfrm>
                  <a:off x="12771550" y="3403239"/>
                  <a:ext cx="467156" cy="448491"/>
                  <a:chOff x="12782177" y="3403239"/>
                  <a:chExt cx="467156" cy="448491"/>
                </a:xfrm>
              </p:grpSpPr>
              <p:grpSp>
                <p:nvGrpSpPr>
                  <p:cNvPr id="191" name="Groep 190">
                    <a:extLst>
                      <a:ext uri="{FF2B5EF4-FFF2-40B4-BE49-F238E27FC236}">
                        <a16:creationId xmlns:a16="http://schemas.microsoft.com/office/drawing/2014/main" id="{37B1BDD6-9761-4178-80C4-743432529DCA}"/>
                      </a:ext>
                    </a:extLst>
                  </p:cNvPr>
                  <p:cNvGrpSpPr/>
                  <p:nvPr userDrawn="1"/>
                </p:nvGrpSpPr>
                <p:grpSpPr>
                  <a:xfrm>
                    <a:off x="12782177" y="3403239"/>
                    <a:ext cx="412972" cy="396132"/>
                    <a:chOff x="13554906" y="3320109"/>
                    <a:chExt cx="443912" cy="425811"/>
                  </a:xfrm>
                </p:grpSpPr>
                <p:grpSp>
                  <p:nvGrpSpPr>
                    <p:cNvPr id="198" name="Groep 197">
                      <a:extLst>
                        <a:ext uri="{FF2B5EF4-FFF2-40B4-BE49-F238E27FC236}">
                          <a16:creationId xmlns:a16="http://schemas.microsoft.com/office/drawing/2014/main" id="{8A354FC4-5EB2-4026-830D-B57374D8524B}"/>
                        </a:ext>
                      </a:extLst>
                    </p:cNvPr>
                    <p:cNvGrpSpPr/>
                    <p:nvPr userDrawn="1"/>
                  </p:nvGrpSpPr>
                  <p:grpSpPr>
                    <a:xfrm>
                      <a:off x="13554906" y="3320109"/>
                      <a:ext cx="443912" cy="425811"/>
                      <a:chOff x="12909684" y="1276143"/>
                      <a:chExt cx="443912" cy="425811"/>
                    </a:xfrm>
                  </p:grpSpPr>
                  <p:sp>
                    <p:nvSpPr>
                      <p:cNvPr id="201" name="Rechthoek 200">
                        <a:extLst>
                          <a:ext uri="{FF2B5EF4-FFF2-40B4-BE49-F238E27FC236}">
                            <a16:creationId xmlns:a16="http://schemas.microsoft.com/office/drawing/2014/main" id="{0D98F1DB-D645-4111-A404-7E04BC0B2FEC}"/>
                          </a:ext>
                        </a:extLst>
                      </p:cNvPr>
                      <p:cNvSpPr/>
                      <p:nvPr userDrawn="1"/>
                    </p:nvSpPr>
                    <p:spPr>
                      <a:xfrm>
                        <a:off x="12909684" y="1276143"/>
                        <a:ext cx="443912" cy="425811"/>
                      </a:xfrm>
                      <a:prstGeom prst="rect">
                        <a:avLst/>
                      </a:prstGeom>
                      <a:noFill/>
                      <a:ln w="12700">
                        <a:solidFill>
                          <a:srgbClr val="818181"/>
                        </a:solidFill>
                        <a:prstDash val="dash"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        <a:prstTxWarp prst="textNoShape">
                          <a:avLst/>
                        </a:prstTxWarp>
                        <a:noAutofit/>
                      </a:bodyPr>
                      <a:lstStyle/>
                      <a:p>
                        <a:pPr lvl="0">
                          <a:lnSpc>
                            <a:spcPct val="90000"/>
                          </a:lnSpc>
                          <a:spcBef>
                            <a:spcPts val="600"/>
                          </a:spcBef>
                          <a:spcAft>
                            <a:spcPts val="600"/>
                          </a:spcAft>
                        </a:pPr>
                        <a:endParaRPr lang="nl-NL" sz="800" b="0" noProof="0">
                          <a:solidFill>
                            <a:srgbClr val="211F26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endParaRPr>
                      </a:p>
                    </p:txBody>
                  </p:sp>
                  <p:sp>
                    <p:nvSpPr>
                      <p:cNvPr id="202" name="Rechthoek 201">
                        <a:extLst>
                          <a:ext uri="{FF2B5EF4-FFF2-40B4-BE49-F238E27FC236}">
                            <a16:creationId xmlns:a16="http://schemas.microsoft.com/office/drawing/2014/main" id="{380AAD4A-A93D-4487-A791-D078F1AC2C39}"/>
                          </a:ext>
                        </a:extLst>
                      </p:cNvPr>
                      <p:cNvSpPr/>
                      <p:nvPr userDrawn="1"/>
                    </p:nvSpPr>
                    <p:spPr>
                      <a:xfrm>
                        <a:off x="12909684" y="1276143"/>
                        <a:ext cx="261629" cy="257807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12700">
                        <a:solidFill>
                          <a:srgbClr val="81818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        <a:prstTxWarp prst="textNoShape">
                          <a:avLst/>
                        </a:prstTxWarp>
                        <a:noAutofit/>
                      </a:bodyPr>
                      <a:lstStyle/>
                      <a:p>
                        <a:pPr lvl="0">
                          <a:lnSpc>
                            <a:spcPct val="90000"/>
                          </a:lnSpc>
                          <a:spcBef>
                            <a:spcPts val="600"/>
                          </a:spcBef>
                          <a:spcAft>
                            <a:spcPts val="600"/>
                          </a:spcAft>
                        </a:pPr>
                        <a:endParaRPr lang="nl-NL" sz="800" b="0" noProof="0">
                          <a:solidFill>
                            <a:srgbClr val="211F26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endParaRPr>
                      </a:p>
                    </p:txBody>
                  </p:sp>
                  <p:sp>
                    <p:nvSpPr>
                      <p:cNvPr id="203" name="Ovaal 202">
                        <a:extLst>
                          <a:ext uri="{FF2B5EF4-FFF2-40B4-BE49-F238E27FC236}">
                            <a16:creationId xmlns:a16="http://schemas.microsoft.com/office/drawing/2014/main" id="{9A07D038-AFD3-464A-9626-601848FC0852}"/>
                          </a:ext>
                        </a:extLst>
                      </p:cNvPr>
                      <p:cNvSpPr/>
                      <p:nvPr userDrawn="1"/>
                    </p:nvSpPr>
                    <p:spPr>
                      <a:xfrm>
                        <a:off x="13069071" y="1308711"/>
                        <a:ext cx="72188" cy="72188"/>
                      </a:xfrm>
                      <a:prstGeom prst="ellipse">
                        <a:avLst/>
                      </a:prstGeom>
                      <a:solidFill>
                        <a:srgbClr val="ECC679"/>
                      </a:soli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ot="0" spcFirstLastPara="0" vert="horz" wrap="square" lIns="0" tIns="0" rIns="0" bIns="0" numCol="1" spcCol="0" rtlCol="0" fromWordArt="0" anchor="ctr" anchorCtr="0" forceAA="0" compatLnSpc="1">
                        <a:prstTxWarp prst="textNoShape">
                          <a:avLst/>
                        </a:prstTxWarp>
                        <a:noAutofit/>
                      </a:bodyPr>
                      <a:lstStyle/>
                      <a:p>
                        <a:pPr algn="l"/>
                        <a:endParaRPr lang="nl-NL" sz="1000" b="1" noProof="0">
                          <a:solidFill>
                            <a:srgbClr val="211F26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endParaRPr>
                      </a:p>
                    </p:txBody>
                  </p:sp>
                </p:grpSp>
                <p:pic>
                  <p:nvPicPr>
                    <p:cNvPr id="199" name="Afbeelding 198">
                      <a:extLst>
                        <a:ext uri="{FF2B5EF4-FFF2-40B4-BE49-F238E27FC236}">
                          <a16:creationId xmlns:a16="http://schemas.microsoft.com/office/drawing/2014/main" id="{D946D86A-6273-410E-8AF4-1095218BEC8F}"/>
                        </a:ext>
                      </a:extLst>
                    </p:cNvPr>
                    <p:cNvPicPr>
                      <a:picLocks noChangeAspect="1"/>
                    </p:cNvPicPr>
                    <p:nvPr userDrawn="1"/>
                  </p:nvPicPr>
                  <p:blipFill>
                    <a:blip r:embed="rId3">
                      <a:duotone>
                        <a:prstClr val="black"/>
                        <a:srgbClr val="4D82B8">
                          <a:tint val="45000"/>
                          <a:satMod val="400000"/>
                        </a:srgbClr>
                      </a:duotone>
                      <a:extLst>
                        <a:ext uri="{BEBA8EAE-BF5A-486C-A8C5-ECC9F3942E4B}">
                          <a14:imgProps xmlns:a14="http://schemas.microsoft.com/office/drawing/2010/main">
                            <a14:imgLayer r:embed="rId4">
                              <a14:imgEffect>
                                <a14:brightnessContrast contrast="-40000"/>
                              </a14:imgEffect>
                            </a14:imgLayer>
                          </a14:imgProps>
                        </a:ext>
                      </a:extLst>
                    </a:blip>
                    <a:stretch>
                      <a:fillRect/>
                    </a:stretch>
                  </p:blipFill>
                  <p:spPr>
                    <a:xfrm>
                      <a:off x="13567296" y="3424992"/>
                      <a:ext cx="173367" cy="140220"/>
                    </a:xfrm>
                    <a:prstGeom prst="rect">
                      <a:avLst/>
                    </a:prstGeom>
                  </p:spPr>
                </p:pic>
                <p:pic>
                  <p:nvPicPr>
                    <p:cNvPr id="200" name="Afbeelding 199">
                      <a:extLst>
                        <a:ext uri="{FF2B5EF4-FFF2-40B4-BE49-F238E27FC236}">
                          <a16:creationId xmlns:a16="http://schemas.microsoft.com/office/drawing/2014/main" id="{6EAA5DCA-2669-438A-AF15-BA543A96120C}"/>
                        </a:ext>
                      </a:extLst>
                    </p:cNvPr>
                    <p:cNvPicPr>
                      <a:picLocks noChangeAspect="1"/>
                    </p:cNvPicPr>
                    <p:nvPr userDrawn="1"/>
                  </p:nvPicPr>
                  <p:blipFill>
                    <a:blip r:embed="rId3">
                      <a:duotone>
                        <a:prstClr val="black"/>
                        <a:srgbClr val="4D82B8">
                          <a:tint val="45000"/>
                          <a:satMod val="400000"/>
                        </a:srgbClr>
                      </a:duotone>
                      <a:extLst>
                        <a:ext uri="{BEBA8EAE-BF5A-486C-A8C5-ECC9F3942E4B}">
                          <a14:imgProps xmlns:a14="http://schemas.microsoft.com/office/drawing/2010/main">
                            <a14:imgLayer r:embed="rId4">
                              <a14:imgEffect>
                                <a14:brightnessContrast contrast="-40000"/>
                              </a14:imgEffect>
                            </a14:imgLayer>
                          </a14:imgProps>
                        </a:ext>
                      </a:extLst>
                    </a:blip>
                    <a:stretch>
                      <a:fillRect/>
                    </a:stretch>
                  </p:blipFill>
                  <p:spPr>
                    <a:xfrm flipH="1">
                      <a:off x="13635599" y="3453788"/>
                      <a:ext cx="173367" cy="111424"/>
                    </a:xfrm>
                    <a:prstGeom prst="rect">
                      <a:avLst/>
                    </a:prstGeom>
                  </p:spPr>
                </p:pic>
              </p:grpSp>
              <p:grpSp>
                <p:nvGrpSpPr>
                  <p:cNvPr id="192" name="Groep 191">
                    <a:extLst>
                      <a:ext uri="{FF2B5EF4-FFF2-40B4-BE49-F238E27FC236}">
                        <a16:creationId xmlns:a16="http://schemas.microsoft.com/office/drawing/2014/main" id="{11C99821-B827-4D82-8AF3-25533CB56F21}"/>
                      </a:ext>
                    </a:extLst>
                  </p:cNvPr>
                  <p:cNvGrpSpPr/>
                  <p:nvPr userDrawn="1"/>
                </p:nvGrpSpPr>
                <p:grpSpPr>
                  <a:xfrm>
                    <a:off x="13103513" y="3705268"/>
                    <a:ext cx="145820" cy="146462"/>
                    <a:chOff x="13096169" y="3602278"/>
                    <a:chExt cx="145820" cy="146462"/>
                  </a:xfrm>
                </p:grpSpPr>
                <p:sp>
                  <p:nvSpPr>
                    <p:cNvPr id="196" name="Rechthoek 195">
                      <a:extLst>
                        <a:ext uri="{FF2B5EF4-FFF2-40B4-BE49-F238E27FC236}">
                          <a16:creationId xmlns:a16="http://schemas.microsoft.com/office/drawing/2014/main" id="{A221A650-2830-4B22-B364-C22B1C17371D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13096169" y="3602278"/>
                      <a:ext cx="145820" cy="28388"/>
                    </a:xfrm>
                    <a:prstGeom prst="rect">
                      <a:avLst/>
                    </a:prstGeom>
                    <a:solidFill>
                      <a:srgbClr val="81818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l"/>
                      <a:endParaRPr lang="nl-NL" sz="1000" b="1" noProof="0">
                        <a:solidFill>
                          <a:srgbClr val="211F26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p:txBody>
                </p:sp>
                <p:sp>
                  <p:nvSpPr>
                    <p:cNvPr id="197" name="Rechthoek 196">
                      <a:extLst>
                        <a:ext uri="{FF2B5EF4-FFF2-40B4-BE49-F238E27FC236}">
                          <a16:creationId xmlns:a16="http://schemas.microsoft.com/office/drawing/2014/main" id="{8EBBB3B5-B229-4F88-8F27-7BB16C07EC57}"/>
                        </a:ext>
                      </a:extLst>
                    </p:cNvPr>
                    <p:cNvSpPr/>
                    <p:nvPr userDrawn="1"/>
                  </p:nvSpPr>
                  <p:spPr>
                    <a:xfrm rot="5400000">
                      <a:off x="13037453" y="3661636"/>
                      <a:ext cx="145820" cy="28388"/>
                    </a:xfrm>
                    <a:prstGeom prst="rect">
                      <a:avLst/>
                    </a:prstGeom>
                    <a:solidFill>
                      <a:srgbClr val="81818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l"/>
                      <a:endParaRPr lang="nl-NL" sz="1000" b="1" noProof="0">
                        <a:solidFill>
                          <a:srgbClr val="211F26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p:txBody>
                </p:sp>
              </p:grpSp>
              <p:grpSp>
                <p:nvGrpSpPr>
                  <p:cNvPr id="193" name="Groep 192">
                    <a:extLst>
                      <a:ext uri="{FF2B5EF4-FFF2-40B4-BE49-F238E27FC236}">
                        <a16:creationId xmlns:a16="http://schemas.microsoft.com/office/drawing/2014/main" id="{CB9D797B-5B36-435E-8E9F-3A90B58012F2}"/>
                      </a:ext>
                    </a:extLst>
                  </p:cNvPr>
                  <p:cNvGrpSpPr/>
                  <p:nvPr userDrawn="1"/>
                </p:nvGrpSpPr>
                <p:grpSpPr>
                  <a:xfrm rot="10800000">
                    <a:off x="13061402" y="3665637"/>
                    <a:ext cx="145820" cy="146462"/>
                    <a:chOff x="13096169" y="3602278"/>
                    <a:chExt cx="145820" cy="146462"/>
                  </a:xfrm>
                </p:grpSpPr>
                <p:sp>
                  <p:nvSpPr>
                    <p:cNvPr id="194" name="Rechthoek 193">
                      <a:extLst>
                        <a:ext uri="{FF2B5EF4-FFF2-40B4-BE49-F238E27FC236}">
                          <a16:creationId xmlns:a16="http://schemas.microsoft.com/office/drawing/2014/main" id="{97BAE625-A967-4FFE-8E63-0406099FCB60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13096169" y="3602278"/>
                      <a:ext cx="145820" cy="28388"/>
                    </a:xfrm>
                    <a:prstGeom prst="rect">
                      <a:avLst/>
                    </a:prstGeom>
                    <a:solidFill>
                      <a:srgbClr val="81818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l"/>
                      <a:endParaRPr lang="nl-NL" sz="1000" b="1" noProof="0">
                        <a:solidFill>
                          <a:srgbClr val="211F26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p:txBody>
                </p:sp>
                <p:sp>
                  <p:nvSpPr>
                    <p:cNvPr id="195" name="Rechthoek 194">
                      <a:extLst>
                        <a:ext uri="{FF2B5EF4-FFF2-40B4-BE49-F238E27FC236}">
                          <a16:creationId xmlns:a16="http://schemas.microsoft.com/office/drawing/2014/main" id="{4807EC6F-E76B-49EC-A5AE-3F7FD05AB546}"/>
                        </a:ext>
                      </a:extLst>
                    </p:cNvPr>
                    <p:cNvSpPr/>
                    <p:nvPr userDrawn="1"/>
                  </p:nvSpPr>
                  <p:spPr>
                    <a:xfrm rot="5400000">
                      <a:off x="13037453" y="3661636"/>
                      <a:ext cx="145820" cy="28388"/>
                    </a:xfrm>
                    <a:prstGeom prst="rect">
                      <a:avLst/>
                    </a:prstGeom>
                    <a:solidFill>
                      <a:srgbClr val="81818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l"/>
                      <a:endParaRPr lang="nl-NL" sz="1000" b="1" noProof="0">
                        <a:solidFill>
                          <a:srgbClr val="211F26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p:txBody>
                </p:sp>
              </p:grpSp>
            </p:grpSp>
            <p:sp>
              <p:nvSpPr>
                <p:cNvPr id="189" name="Rechthoek 188">
                  <a:extLst>
                    <a:ext uri="{FF2B5EF4-FFF2-40B4-BE49-F238E27FC236}">
                      <a16:creationId xmlns:a16="http://schemas.microsoft.com/office/drawing/2014/main" id="{22753151-8492-4629-ABA4-377578D3534C}"/>
                    </a:ext>
                  </a:extLst>
                </p:cNvPr>
                <p:cNvSpPr/>
                <p:nvPr userDrawn="1"/>
              </p:nvSpPr>
              <p:spPr>
                <a:xfrm>
                  <a:off x="12617641" y="3889890"/>
                  <a:ext cx="752963" cy="161170"/>
                </a:xfrm>
                <a:prstGeom prst="rect">
                  <a:avLst/>
                </a:prstGeom>
                <a:noFill/>
                <a:ln w="127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>
                    <a:lnSpc>
                      <a:spcPct val="90000"/>
                    </a:lnSpc>
                    <a:spcBef>
                      <a:spcPts val="600"/>
                    </a:spcBef>
                    <a:spcAft>
                      <a:spcPts val="600"/>
                    </a:spcAft>
                  </a:pPr>
                  <a:r>
                    <a:rPr lang="nl-NL" sz="900" b="0" noProof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rPr>
                    <a:t>Bijsnijden</a:t>
                  </a:r>
                </a:p>
              </p:txBody>
            </p:sp>
            <p:sp>
              <p:nvSpPr>
                <p:cNvPr id="190" name="Gelijkbenige driehoek 189">
                  <a:extLst>
                    <a:ext uri="{FF2B5EF4-FFF2-40B4-BE49-F238E27FC236}">
                      <a16:creationId xmlns:a16="http://schemas.microsoft.com/office/drawing/2014/main" id="{A1B0DB83-8F9D-4C12-9020-F870B2624155}"/>
                    </a:ext>
                  </a:extLst>
                </p:cNvPr>
                <p:cNvSpPr/>
                <p:nvPr userDrawn="1"/>
              </p:nvSpPr>
              <p:spPr>
                <a:xfrm rot="10800000">
                  <a:off x="12950688" y="4093726"/>
                  <a:ext cx="86866" cy="51147"/>
                </a:xfrm>
                <a:prstGeom prst="triangle">
                  <a:avLst/>
                </a:prstGeom>
                <a:solidFill>
                  <a:srgbClr val="81818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p:grpSp>
          <p:sp>
            <p:nvSpPr>
              <p:cNvPr id="165" name="Rechthoek 164">
                <a:extLst>
                  <a:ext uri="{FF2B5EF4-FFF2-40B4-BE49-F238E27FC236}">
                    <a16:creationId xmlns:a16="http://schemas.microsoft.com/office/drawing/2014/main" id="{9204DEAF-4BB9-4E7F-9D2B-064F1F827691}"/>
                  </a:ext>
                </a:extLst>
              </p:cNvPr>
              <p:cNvSpPr/>
              <p:nvPr userDrawn="1"/>
            </p:nvSpPr>
            <p:spPr>
              <a:xfrm>
                <a:off x="-3316836" y="3119689"/>
                <a:ext cx="1239216" cy="719917"/>
              </a:xfrm>
              <a:prstGeom prst="rect">
                <a:avLst/>
              </a:prstGeom>
              <a:pattFill prst="wdUpDiag">
                <a:fgClr>
                  <a:srgbClr val="E0E0E0"/>
                </a:fgClr>
                <a:bgClr>
                  <a:srgbClr val="ECECEC"/>
                </a:bgClr>
              </a:pattFill>
              <a:ln w="12700">
                <a:solidFill>
                  <a:srgbClr val="D3D3D3"/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7200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1000" b="0" i="1" noProof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grpSp>
            <p:nvGrpSpPr>
              <p:cNvPr id="166" name="Groep 165">
                <a:extLst>
                  <a:ext uri="{FF2B5EF4-FFF2-40B4-BE49-F238E27FC236}">
                    <a16:creationId xmlns:a16="http://schemas.microsoft.com/office/drawing/2014/main" id="{480B86C3-C66E-4713-A2E5-130804F3D05D}"/>
                  </a:ext>
                </a:extLst>
              </p:cNvPr>
              <p:cNvGrpSpPr/>
              <p:nvPr userDrawn="1"/>
            </p:nvGrpSpPr>
            <p:grpSpPr>
              <a:xfrm>
                <a:off x="-2485819" y="3399207"/>
                <a:ext cx="1222990" cy="563933"/>
                <a:chOff x="-2485819" y="3399207"/>
                <a:chExt cx="1222990" cy="563933"/>
              </a:xfrm>
            </p:grpSpPr>
            <p:sp>
              <p:nvSpPr>
                <p:cNvPr id="167" name="Rechthoek 166">
                  <a:extLst>
                    <a:ext uri="{FF2B5EF4-FFF2-40B4-BE49-F238E27FC236}">
                      <a16:creationId xmlns:a16="http://schemas.microsoft.com/office/drawing/2014/main" id="{6EC2A686-53BD-43E4-BCBE-B9F3353A4D09}"/>
                    </a:ext>
                  </a:extLst>
                </p:cNvPr>
                <p:cNvSpPr/>
                <p:nvPr userDrawn="1"/>
              </p:nvSpPr>
              <p:spPr>
                <a:xfrm>
                  <a:off x="-2485819" y="3399207"/>
                  <a:ext cx="1176476" cy="504851"/>
                </a:xfrm>
                <a:prstGeom prst="rect">
                  <a:avLst/>
                </a:prstGeom>
                <a:solidFill>
                  <a:schemeClr val="bg1"/>
                </a:solidFill>
                <a:ln w="12700">
                  <a:solidFill>
                    <a:srgbClr val="D1D1D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10800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>
                    <a:lnSpc>
                      <a:spcPct val="90000"/>
                    </a:lnSpc>
                    <a:spcBef>
                      <a:spcPts val="600"/>
                    </a:spcBef>
                    <a:spcAft>
                      <a:spcPts val="600"/>
                    </a:spcAft>
                  </a:pPr>
                  <a:endParaRPr lang="nl-NL" sz="800" b="0" noProof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168" name="Rechthoek 167">
                  <a:extLst>
                    <a:ext uri="{FF2B5EF4-FFF2-40B4-BE49-F238E27FC236}">
                      <a16:creationId xmlns:a16="http://schemas.microsoft.com/office/drawing/2014/main" id="{C8B3F6F8-8C22-40E8-A287-E9317859C428}"/>
                    </a:ext>
                  </a:extLst>
                </p:cNvPr>
                <p:cNvSpPr/>
                <p:nvPr userDrawn="1"/>
              </p:nvSpPr>
              <p:spPr>
                <a:xfrm>
                  <a:off x="-2479584" y="3652838"/>
                  <a:ext cx="1164007" cy="246701"/>
                </a:xfrm>
                <a:prstGeom prst="rect">
                  <a:avLst/>
                </a:prstGeom>
                <a:solidFill>
                  <a:srgbClr val="FCE4DC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grpSp>
              <p:nvGrpSpPr>
                <p:cNvPr id="169" name="Groep 168">
                  <a:extLst>
                    <a:ext uri="{FF2B5EF4-FFF2-40B4-BE49-F238E27FC236}">
                      <a16:creationId xmlns:a16="http://schemas.microsoft.com/office/drawing/2014/main" id="{BD2AE628-7DEF-4A30-9F14-7A5FA3271BF8}"/>
                    </a:ext>
                  </a:extLst>
                </p:cNvPr>
                <p:cNvGrpSpPr/>
                <p:nvPr userDrawn="1"/>
              </p:nvGrpSpPr>
              <p:grpSpPr>
                <a:xfrm>
                  <a:off x="-2403869" y="3460544"/>
                  <a:ext cx="155951" cy="131922"/>
                  <a:chOff x="12968836" y="3354170"/>
                  <a:chExt cx="404806" cy="342433"/>
                </a:xfrm>
              </p:grpSpPr>
              <p:sp>
                <p:nvSpPr>
                  <p:cNvPr id="182" name="Rechthoek: afgeronde hoeken 181">
                    <a:extLst>
                      <a:ext uri="{FF2B5EF4-FFF2-40B4-BE49-F238E27FC236}">
                        <a16:creationId xmlns:a16="http://schemas.microsoft.com/office/drawing/2014/main" id="{B2B1E83D-CECE-408F-B6BE-CB3D2C9DFE55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968836" y="3354170"/>
                    <a:ext cx="404806" cy="342433"/>
                  </a:xfrm>
                  <a:prstGeom prst="roundRect">
                    <a:avLst>
                      <a:gd name="adj" fmla="val 2911"/>
                    </a:avLst>
                  </a:prstGeom>
                  <a:solidFill>
                    <a:schemeClr val="bg1"/>
                  </a:solidFill>
                  <a:ln w="12700">
                    <a:solidFill>
                      <a:srgbClr val="81818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lvl="0">
                      <a:lnSpc>
                        <a:spcPct val="90000"/>
                      </a:lnSpc>
                      <a:spcBef>
                        <a:spcPts val="600"/>
                      </a:spcBef>
                      <a:spcAft>
                        <a:spcPts val="600"/>
                      </a:spcAft>
                    </a:pPr>
                    <a:endParaRPr lang="nl-NL" sz="800" b="0" noProof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  <p:sp>
                <p:nvSpPr>
                  <p:cNvPr id="183" name="Rechthoek 182">
                    <a:extLst>
                      <a:ext uri="{FF2B5EF4-FFF2-40B4-BE49-F238E27FC236}">
                        <a16:creationId xmlns:a16="http://schemas.microsoft.com/office/drawing/2014/main" id="{3BBF3801-AB1B-4FA4-B26C-47278C8C02B9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025180" y="3401181"/>
                    <a:ext cx="305213" cy="41563"/>
                  </a:xfrm>
                  <a:prstGeom prst="rect">
                    <a:avLst/>
                  </a:prstGeom>
                  <a:solidFill>
                    <a:srgbClr val="D1D1D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  <p:sp>
                <p:nvSpPr>
                  <p:cNvPr id="184" name="Rechthoek 183">
                    <a:extLst>
                      <a:ext uri="{FF2B5EF4-FFF2-40B4-BE49-F238E27FC236}">
                        <a16:creationId xmlns:a16="http://schemas.microsoft.com/office/drawing/2014/main" id="{089AD4BD-616A-4D4A-9A27-EF1AACC214F1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025181" y="3471575"/>
                    <a:ext cx="118778" cy="181691"/>
                  </a:xfrm>
                  <a:prstGeom prst="rect">
                    <a:avLst/>
                  </a:prstGeom>
                  <a:solidFill>
                    <a:srgbClr val="D1D1D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  <p:sp>
                <p:nvSpPr>
                  <p:cNvPr id="185" name="Rechthoek 184">
                    <a:extLst>
                      <a:ext uri="{FF2B5EF4-FFF2-40B4-BE49-F238E27FC236}">
                        <a16:creationId xmlns:a16="http://schemas.microsoft.com/office/drawing/2014/main" id="{2388E34A-7DA4-40F0-8E62-FDDE242A202C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180812" y="3481982"/>
                    <a:ext cx="135278" cy="21328"/>
                  </a:xfrm>
                  <a:prstGeom prst="rect">
                    <a:avLst/>
                  </a:prstGeom>
                  <a:solidFill>
                    <a:srgbClr val="B2B2B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  <p:sp>
                <p:nvSpPr>
                  <p:cNvPr id="186" name="Rechthoek 185">
                    <a:extLst>
                      <a:ext uri="{FF2B5EF4-FFF2-40B4-BE49-F238E27FC236}">
                        <a16:creationId xmlns:a16="http://schemas.microsoft.com/office/drawing/2014/main" id="{99E148CB-FEDA-4544-A491-7E5E9D7C9F67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180812" y="3554800"/>
                    <a:ext cx="69418" cy="21328"/>
                  </a:xfrm>
                  <a:prstGeom prst="rect">
                    <a:avLst/>
                  </a:prstGeom>
                  <a:solidFill>
                    <a:srgbClr val="B2B2B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  <p:sp>
                <p:nvSpPr>
                  <p:cNvPr id="187" name="Rechthoek 186">
                    <a:extLst>
                      <a:ext uri="{FF2B5EF4-FFF2-40B4-BE49-F238E27FC236}">
                        <a16:creationId xmlns:a16="http://schemas.microsoft.com/office/drawing/2014/main" id="{B5E64529-6B6E-4B68-91CC-48710413CA7C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180812" y="3627618"/>
                    <a:ext cx="69418" cy="21328"/>
                  </a:xfrm>
                  <a:prstGeom prst="rect">
                    <a:avLst/>
                  </a:prstGeom>
                  <a:solidFill>
                    <a:srgbClr val="B2B2B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</p:grpSp>
            <p:grpSp>
              <p:nvGrpSpPr>
                <p:cNvPr id="170" name="Groep 169">
                  <a:extLst>
                    <a:ext uri="{FF2B5EF4-FFF2-40B4-BE49-F238E27FC236}">
                      <a16:creationId xmlns:a16="http://schemas.microsoft.com/office/drawing/2014/main" id="{69DB8CA0-B953-4AEB-BB79-59CBCA38985C}"/>
                    </a:ext>
                  </a:extLst>
                </p:cNvPr>
                <p:cNvGrpSpPr/>
                <p:nvPr userDrawn="1"/>
              </p:nvGrpSpPr>
              <p:grpSpPr>
                <a:xfrm>
                  <a:off x="-2423424" y="3690208"/>
                  <a:ext cx="166739" cy="218963"/>
                  <a:chOff x="12940828" y="3950597"/>
                  <a:chExt cx="432813" cy="568367"/>
                </a:xfrm>
              </p:grpSpPr>
              <p:grpSp>
                <p:nvGrpSpPr>
                  <p:cNvPr id="174" name="Groep 173">
                    <a:extLst>
                      <a:ext uri="{FF2B5EF4-FFF2-40B4-BE49-F238E27FC236}">
                        <a16:creationId xmlns:a16="http://schemas.microsoft.com/office/drawing/2014/main" id="{4BD1D8D7-0F9E-42ED-BAAE-5199E33C0572}"/>
                      </a:ext>
                    </a:extLst>
                  </p:cNvPr>
                  <p:cNvGrpSpPr/>
                  <p:nvPr userDrawn="1"/>
                </p:nvGrpSpPr>
                <p:grpSpPr>
                  <a:xfrm>
                    <a:off x="13000382" y="4006891"/>
                    <a:ext cx="373259" cy="315747"/>
                    <a:chOff x="12968836" y="3354170"/>
                    <a:chExt cx="404806" cy="342433"/>
                  </a:xfrm>
                </p:grpSpPr>
                <p:sp>
                  <p:nvSpPr>
                    <p:cNvPr id="176" name="Rechthoek: afgeronde hoeken 175">
                      <a:extLst>
                        <a:ext uri="{FF2B5EF4-FFF2-40B4-BE49-F238E27FC236}">
                          <a16:creationId xmlns:a16="http://schemas.microsoft.com/office/drawing/2014/main" id="{AF176C3F-8793-49F9-8A99-472C5A8B9E12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12968836" y="3354170"/>
                      <a:ext cx="404806" cy="342433"/>
                    </a:xfrm>
                    <a:prstGeom prst="roundRect">
                      <a:avLst>
                        <a:gd name="adj" fmla="val 2911"/>
                      </a:avLst>
                    </a:prstGeom>
                    <a:solidFill>
                      <a:schemeClr val="bg1"/>
                    </a:solidFill>
                    <a:ln w="12700">
                      <a:solidFill>
                        <a:srgbClr val="81818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lvl="0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nl-NL" sz="800" b="0" noProof="0">
                        <a:solidFill>
                          <a:srgbClr val="211F26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p:txBody>
                </p:sp>
                <p:sp>
                  <p:nvSpPr>
                    <p:cNvPr id="177" name="Rechthoek 176">
                      <a:extLst>
                        <a:ext uri="{FF2B5EF4-FFF2-40B4-BE49-F238E27FC236}">
                          <a16:creationId xmlns:a16="http://schemas.microsoft.com/office/drawing/2014/main" id="{9C163A01-C95F-400D-9970-FEB5A80FEBD0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13025180" y="3401181"/>
                      <a:ext cx="305213" cy="41563"/>
                    </a:xfrm>
                    <a:prstGeom prst="rect">
                      <a:avLst/>
                    </a:prstGeom>
                    <a:solidFill>
                      <a:srgbClr val="D1D1D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l"/>
                      <a:endParaRPr lang="nl-NL" sz="1000" b="1" noProof="0">
                        <a:solidFill>
                          <a:srgbClr val="211F26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p:txBody>
                </p:sp>
                <p:sp>
                  <p:nvSpPr>
                    <p:cNvPr id="178" name="Rechthoek 177">
                      <a:extLst>
                        <a:ext uri="{FF2B5EF4-FFF2-40B4-BE49-F238E27FC236}">
                          <a16:creationId xmlns:a16="http://schemas.microsoft.com/office/drawing/2014/main" id="{D82C79DD-99F0-40C2-843D-7697E6ECAA16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13025181" y="3471575"/>
                      <a:ext cx="118778" cy="181691"/>
                    </a:xfrm>
                    <a:prstGeom prst="rect">
                      <a:avLst/>
                    </a:prstGeom>
                    <a:solidFill>
                      <a:srgbClr val="D1D1D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l"/>
                      <a:endParaRPr lang="nl-NL" sz="1000" b="1" noProof="0">
                        <a:solidFill>
                          <a:srgbClr val="211F26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p:txBody>
                </p:sp>
                <p:sp>
                  <p:nvSpPr>
                    <p:cNvPr id="179" name="Rechthoek 178">
                      <a:extLst>
                        <a:ext uri="{FF2B5EF4-FFF2-40B4-BE49-F238E27FC236}">
                          <a16:creationId xmlns:a16="http://schemas.microsoft.com/office/drawing/2014/main" id="{4003F048-95E7-4B73-B486-56C42319CDA6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13180812" y="3481982"/>
                      <a:ext cx="135278" cy="21328"/>
                    </a:xfrm>
                    <a:prstGeom prst="rect">
                      <a:avLst/>
                    </a:prstGeom>
                    <a:solidFill>
                      <a:srgbClr val="B2B2B2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l"/>
                      <a:endParaRPr lang="nl-NL" sz="1000" b="1" noProof="0">
                        <a:solidFill>
                          <a:srgbClr val="211F26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p:txBody>
                </p:sp>
                <p:sp>
                  <p:nvSpPr>
                    <p:cNvPr id="180" name="Rechthoek 179">
                      <a:extLst>
                        <a:ext uri="{FF2B5EF4-FFF2-40B4-BE49-F238E27FC236}">
                          <a16:creationId xmlns:a16="http://schemas.microsoft.com/office/drawing/2014/main" id="{77ED213A-CA95-4543-B12A-18F1E8939927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13180812" y="3554800"/>
                      <a:ext cx="69418" cy="21328"/>
                    </a:xfrm>
                    <a:prstGeom prst="rect">
                      <a:avLst/>
                    </a:prstGeom>
                    <a:solidFill>
                      <a:srgbClr val="B2B2B2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l"/>
                      <a:endParaRPr lang="nl-NL" sz="1000" b="1" noProof="0">
                        <a:solidFill>
                          <a:srgbClr val="211F26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p:txBody>
                </p:sp>
                <p:sp>
                  <p:nvSpPr>
                    <p:cNvPr id="181" name="Rechthoek 180">
                      <a:extLst>
                        <a:ext uri="{FF2B5EF4-FFF2-40B4-BE49-F238E27FC236}">
                          <a16:creationId xmlns:a16="http://schemas.microsoft.com/office/drawing/2014/main" id="{2FCB48AB-7A18-4B40-902F-0C4D9C059CF5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13180812" y="3627618"/>
                      <a:ext cx="69418" cy="21328"/>
                    </a:xfrm>
                    <a:prstGeom prst="rect">
                      <a:avLst/>
                    </a:prstGeom>
                    <a:solidFill>
                      <a:srgbClr val="B2B2B2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l"/>
                      <a:endParaRPr lang="nl-NL" sz="1000" b="1" noProof="0">
                        <a:solidFill>
                          <a:srgbClr val="211F26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p:txBody>
                </p:sp>
              </p:grpSp>
              <p:sp>
                <p:nvSpPr>
                  <p:cNvPr id="175" name="Boog 174">
                    <a:extLst>
                      <a:ext uri="{FF2B5EF4-FFF2-40B4-BE49-F238E27FC236}">
                        <a16:creationId xmlns:a16="http://schemas.microsoft.com/office/drawing/2014/main" id="{34FC87DB-2657-4AC1-8ADF-9B290B9A4C6E}"/>
                      </a:ext>
                    </a:extLst>
                  </p:cNvPr>
                  <p:cNvSpPr/>
                  <p:nvPr userDrawn="1"/>
                </p:nvSpPr>
                <p:spPr>
                  <a:xfrm rot="17637075">
                    <a:off x="12776155" y="4115270"/>
                    <a:ext cx="568367" cy="239021"/>
                  </a:xfrm>
                  <a:prstGeom prst="arc">
                    <a:avLst>
                      <a:gd name="adj1" fmla="val 15959368"/>
                      <a:gd name="adj2" fmla="val 1354623"/>
                    </a:avLst>
                  </a:prstGeom>
                  <a:noFill/>
                  <a:ln w="19050" cap="flat" cmpd="sng" algn="ctr">
                    <a:solidFill>
                      <a:srgbClr val="4D82B8"/>
                    </a:solidFill>
                    <a:prstDash val="solid"/>
                    <a:headEnd type="arrow" w="med" len="sm"/>
                  </a:ln>
                  <a:effectLst/>
                </p:spPr>
                <p:txBody>
                  <a:bodyPr rtlCol="0" anchor="ctr">
                    <a:noAutofit/>
                  </a:bodyPr>
                  <a:lstStyle/>
                  <a:p>
                    <a:pPr algn="ctr"/>
                    <a:endParaRPr lang="nl-NL" sz="2400" noProof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</p:grpSp>
            <p:sp>
              <p:nvSpPr>
                <p:cNvPr id="171" name="Tekstvak 170">
                  <a:extLst>
                    <a:ext uri="{FF2B5EF4-FFF2-40B4-BE49-F238E27FC236}">
                      <a16:creationId xmlns:a16="http://schemas.microsoft.com/office/drawing/2014/main" id="{1A90A4F5-541E-41F8-89FE-6251314C359D}"/>
                    </a:ext>
                  </a:extLst>
                </p:cNvPr>
                <p:cNvSpPr txBox="1"/>
                <p:nvPr userDrawn="1"/>
              </p:nvSpPr>
              <p:spPr>
                <a:xfrm>
                  <a:off x="-2245455" y="3460544"/>
                  <a:ext cx="896116" cy="134709"/>
                </a:xfrm>
                <a:prstGeom prst="rect">
                  <a:avLst/>
                </a:prstGeom>
                <a:noFill/>
              </p:spPr>
              <p:txBody>
                <a:bodyPr wrap="square" rtlCol="0" anchor="ctr">
                  <a:noAutofit/>
                </a:bodyPr>
                <a:lstStyle/>
                <a:p>
                  <a:pPr marL="0" algn="l" defTabSz="1217512" rtl="0" eaLnBrk="1" latinLnBrk="0" hangingPunct="1">
                    <a:lnSpc>
                      <a:spcPct val="90000"/>
                    </a:lnSpc>
                    <a:spcBef>
                      <a:spcPts val="600"/>
                    </a:spcBef>
                    <a:spcAft>
                      <a:spcPts val="600"/>
                    </a:spcAft>
                  </a:pPr>
                  <a:r>
                    <a:rPr lang="nl-NL" sz="900" b="0" kern="1200" noProof="0">
                      <a:solidFill>
                        <a:srgbClr val="211F26"/>
                      </a:solidFill>
                      <a:latin typeface="Calibri" panose="020F0502020204030204" pitchFamily="34" charset="0"/>
                      <a:ea typeface="+mn-ea"/>
                      <a:cs typeface="Calibri" panose="020F0502020204030204" pitchFamily="34" charset="0"/>
                    </a:rPr>
                    <a:t>Indeling</a:t>
                  </a:r>
                </a:p>
              </p:txBody>
            </p:sp>
            <p:sp>
              <p:nvSpPr>
                <p:cNvPr id="172" name="Tekstvak 171">
                  <a:extLst>
                    <a:ext uri="{FF2B5EF4-FFF2-40B4-BE49-F238E27FC236}">
                      <a16:creationId xmlns:a16="http://schemas.microsoft.com/office/drawing/2014/main" id="{E33C6132-3287-4404-88E7-FC541FF73453}"/>
                    </a:ext>
                  </a:extLst>
                </p:cNvPr>
                <p:cNvSpPr txBox="1"/>
                <p:nvPr userDrawn="1"/>
              </p:nvSpPr>
              <p:spPr>
                <a:xfrm>
                  <a:off x="-2258884" y="3712980"/>
                  <a:ext cx="909545" cy="126416"/>
                </a:xfrm>
                <a:prstGeom prst="rect">
                  <a:avLst/>
                </a:prstGeom>
                <a:noFill/>
              </p:spPr>
              <p:txBody>
                <a:bodyPr wrap="square" rtlCol="0" anchor="ctr">
                  <a:noAutofit/>
                </a:bodyPr>
                <a:lstStyle/>
                <a:p>
                  <a:pPr marL="0" algn="l" defTabSz="1217512" rtl="0" eaLnBrk="1" latinLnBrk="0" hangingPunct="1">
                    <a:lnSpc>
                      <a:spcPct val="90000"/>
                    </a:lnSpc>
                    <a:spcBef>
                      <a:spcPts val="600"/>
                    </a:spcBef>
                    <a:spcAft>
                      <a:spcPts val="600"/>
                    </a:spcAft>
                  </a:pPr>
                  <a:r>
                    <a:rPr lang="nl-NL" sz="900" b="0" kern="1200" noProof="0">
                      <a:solidFill>
                        <a:srgbClr val="211F26"/>
                      </a:solidFill>
                      <a:latin typeface="Calibri" panose="020F0502020204030204" pitchFamily="34" charset="0"/>
                      <a:ea typeface="+mn-ea"/>
                      <a:cs typeface="Calibri" panose="020F0502020204030204" pitchFamily="34" charset="0"/>
                    </a:rPr>
                    <a:t>Dia Herstellen</a:t>
                  </a:r>
                </a:p>
              </p:txBody>
            </p:sp>
            <p:sp>
              <p:nvSpPr>
                <p:cNvPr id="173" name="Vrije vorm: vorm 172">
                  <a:extLst>
                    <a:ext uri="{FF2B5EF4-FFF2-40B4-BE49-F238E27FC236}">
                      <a16:creationId xmlns:a16="http://schemas.microsoft.com/office/drawing/2014/main" id="{95B13140-5245-41DD-A5D8-D80EBDBD2788}"/>
                    </a:ext>
                  </a:extLst>
                </p:cNvPr>
                <p:cNvSpPr/>
                <p:nvPr userDrawn="1"/>
              </p:nvSpPr>
              <p:spPr>
                <a:xfrm>
                  <a:off x="-1360391" y="3783140"/>
                  <a:ext cx="97562" cy="180000"/>
                </a:xfrm>
                <a:custGeom>
                  <a:avLst/>
                  <a:gdLst>
                    <a:gd name="connsiteX0" fmla="*/ 0 w 880280"/>
                    <a:gd name="connsiteY0" fmla="*/ 0 h 1624084"/>
                    <a:gd name="connsiteX1" fmla="*/ 0 w 880280"/>
                    <a:gd name="connsiteY1" fmla="*/ 1262418 h 1624084"/>
                    <a:gd name="connsiteX2" fmla="*/ 341194 w 880280"/>
                    <a:gd name="connsiteY2" fmla="*/ 968991 h 1624084"/>
                    <a:gd name="connsiteX3" fmla="*/ 620973 w 880280"/>
                    <a:gd name="connsiteY3" fmla="*/ 1624084 h 1624084"/>
                    <a:gd name="connsiteX4" fmla="*/ 839337 w 880280"/>
                    <a:gd name="connsiteY4" fmla="*/ 1480782 h 1624084"/>
                    <a:gd name="connsiteX5" fmla="*/ 525438 w 880280"/>
                    <a:gd name="connsiteY5" fmla="*/ 928048 h 1624084"/>
                    <a:gd name="connsiteX6" fmla="*/ 511791 w 880280"/>
                    <a:gd name="connsiteY6" fmla="*/ 900753 h 1624084"/>
                    <a:gd name="connsiteX7" fmla="*/ 880280 w 880280"/>
                    <a:gd name="connsiteY7" fmla="*/ 893929 h 1624084"/>
                    <a:gd name="connsiteX8" fmla="*/ 0 w 880280"/>
                    <a:gd name="connsiteY8" fmla="*/ 0 h 1624084"/>
                    <a:gd name="connsiteX0" fmla="*/ 0 w 880280"/>
                    <a:gd name="connsiteY0" fmla="*/ 0 h 1624084"/>
                    <a:gd name="connsiteX1" fmla="*/ 0 w 880280"/>
                    <a:gd name="connsiteY1" fmla="*/ 1262418 h 1624084"/>
                    <a:gd name="connsiteX2" fmla="*/ 327546 w 880280"/>
                    <a:gd name="connsiteY2" fmla="*/ 975815 h 1624084"/>
                    <a:gd name="connsiteX3" fmla="*/ 620973 w 880280"/>
                    <a:gd name="connsiteY3" fmla="*/ 1624084 h 1624084"/>
                    <a:gd name="connsiteX4" fmla="*/ 839337 w 880280"/>
                    <a:gd name="connsiteY4" fmla="*/ 1480782 h 1624084"/>
                    <a:gd name="connsiteX5" fmla="*/ 525438 w 880280"/>
                    <a:gd name="connsiteY5" fmla="*/ 928048 h 1624084"/>
                    <a:gd name="connsiteX6" fmla="*/ 511791 w 880280"/>
                    <a:gd name="connsiteY6" fmla="*/ 900753 h 1624084"/>
                    <a:gd name="connsiteX7" fmla="*/ 880280 w 880280"/>
                    <a:gd name="connsiteY7" fmla="*/ 893929 h 1624084"/>
                    <a:gd name="connsiteX8" fmla="*/ 0 w 880280"/>
                    <a:gd name="connsiteY8" fmla="*/ 0 h 1624084"/>
                    <a:gd name="connsiteX0" fmla="*/ 0 w 880280"/>
                    <a:gd name="connsiteY0" fmla="*/ 0 h 1624084"/>
                    <a:gd name="connsiteX1" fmla="*/ 0 w 880280"/>
                    <a:gd name="connsiteY1" fmla="*/ 1262418 h 1624084"/>
                    <a:gd name="connsiteX2" fmla="*/ 300250 w 880280"/>
                    <a:gd name="connsiteY2" fmla="*/ 1003111 h 1624084"/>
                    <a:gd name="connsiteX3" fmla="*/ 620973 w 880280"/>
                    <a:gd name="connsiteY3" fmla="*/ 1624084 h 1624084"/>
                    <a:gd name="connsiteX4" fmla="*/ 839337 w 880280"/>
                    <a:gd name="connsiteY4" fmla="*/ 1480782 h 1624084"/>
                    <a:gd name="connsiteX5" fmla="*/ 525438 w 880280"/>
                    <a:gd name="connsiteY5" fmla="*/ 928048 h 1624084"/>
                    <a:gd name="connsiteX6" fmla="*/ 511791 w 880280"/>
                    <a:gd name="connsiteY6" fmla="*/ 900753 h 1624084"/>
                    <a:gd name="connsiteX7" fmla="*/ 880280 w 880280"/>
                    <a:gd name="connsiteY7" fmla="*/ 893929 h 1624084"/>
                    <a:gd name="connsiteX8" fmla="*/ 0 w 880280"/>
                    <a:gd name="connsiteY8" fmla="*/ 0 h 1624084"/>
                    <a:gd name="connsiteX0" fmla="*/ 0 w 880280"/>
                    <a:gd name="connsiteY0" fmla="*/ 0 h 1624084"/>
                    <a:gd name="connsiteX1" fmla="*/ 0 w 880280"/>
                    <a:gd name="connsiteY1" fmla="*/ 1262418 h 1624084"/>
                    <a:gd name="connsiteX2" fmla="*/ 313898 w 880280"/>
                    <a:gd name="connsiteY2" fmla="*/ 996287 h 1624084"/>
                    <a:gd name="connsiteX3" fmla="*/ 620973 w 880280"/>
                    <a:gd name="connsiteY3" fmla="*/ 1624084 h 1624084"/>
                    <a:gd name="connsiteX4" fmla="*/ 839337 w 880280"/>
                    <a:gd name="connsiteY4" fmla="*/ 1480782 h 1624084"/>
                    <a:gd name="connsiteX5" fmla="*/ 525438 w 880280"/>
                    <a:gd name="connsiteY5" fmla="*/ 928048 h 1624084"/>
                    <a:gd name="connsiteX6" fmla="*/ 511791 w 880280"/>
                    <a:gd name="connsiteY6" fmla="*/ 900753 h 1624084"/>
                    <a:gd name="connsiteX7" fmla="*/ 880280 w 880280"/>
                    <a:gd name="connsiteY7" fmla="*/ 893929 h 1624084"/>
                    <a:gd name="connsiteX8" fmla="*/ 0 w 880280"/>
                    <a:gd name="connsiteY8" fmla="*/ 0 h 1624084"/>
                    <a:gd name="connsiteX0" fmla="*/ 0 w 880280"/>
                    <a:gd name="connsiteY0" fmla="*/ 0 h 1624084"/>
                    <a:gd name="connsiteX1" fmla="*/ 0 w 880280"/>
                    <a:gd name="connsiteY1" fmla="*/ 1262418 h 1624084"/>
                    <a:gd name="connsiteX2" fmla="*/ 313898 w 880280"/>
                    <a:gd name="connsiteY2" fmla="*/ 996287 h 1624084"/>
                    <a:gd name="connsiteX3" fmla="*/ 620973 w 880280"/>
                    <a:gd name="connsiteY3" fmla="*/ 1624084 h 1624084"/>
                    <a:gd name="connsiteX4" fmla="*/ 839337 w 880280"/>
                    <a:gd name="connsiteY4" fmla="*/ 1480782 h 1624084"/>
                    <a:gd name="connsiteX5" fmla="*/ 511791 w 880280"/>
                    <a:gd name="connsiteY5" fmla="*/ 900753 h 1624084"/>
                    <a:gd name="connsiteX6" fmla="*/ 880280 w 880280"/>
                    <a:gd name="connsiteY6" fmla="*/ 893929 h 1624084"/>
                    <a:gd name="connsiteX7" fmla="*/ 0 w 880280"/>
                    <a:gd name="connsiteY7" fmla="*/ 0 h 1624084"/>
                    <a:gd name="connsiteX0" fmla="*/ 0 w 880280"/>
                    <a:gd name="connsiteY0" fmla="*/ 0 h 1624084"/>
                    <a:gd name="connsiteX1" fmla="*/ 0 w 880280"/>
                    <a:gd name="connsiteY1" fmla="*/ 1262418 h 1624084"/>
                    <a:gd name="connsiteX2" fmla="*/ 313898 w 880280"/>
                    <a:gd name="connsiteY2" fmla="*/ 996287 h 1624084"/>
                    <a:gd name="connsiteX3" fmla="*/ 620973 w 880280"/>
                    <a:gd name="connsiteY3" fmla="*/ 1624084 h 1624084"/>
                    <a:gd name="connsiteX4" fmla="*/ 839337 w 880280"/>
                    <a:gd name="connsiteY4" fmla="*/ 1480782 h 1624084"/>
                    <a:gd name="connsiteX5" fmla="*/ 498144 w 880280"/>
                    <a:gd name="connsiteY5" fmla="*/ 900753 h 1624084"/>
                    <a:gd name="connsiteX6" fmla="*/ 880280 w 880280"/>
                    <a:gd name="connsiteY6" fmla="*/ 893929 h 1624084"/>
                    <a:gd name="connsiteX7" fmla="*/ 0 w 880280"/>
                    <a:gd name="connsiteY7" fmla="*/ 0 h 162408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880280" h="1624084">
                      <a:moveTo>
                        <a:pt x="0" y="0"/>
                      </a:moveTo>
                      <a:lnTo>
                        <a:pt x="0" y="1262418"/>
                      </a:lnTo>
                      <a:lnTo>
                        <a:pt x="313898" y="996287"/>
                      </a:lnTo>
                      <a:lnTo>
                        <a:pt x="620973" y="1624084"/>
                      </a:lnTo>
                      <a:lnTo>
                        <a:pt x="839337" y="1480782"/>
                      </a:lnTo>
                      <a:lnTo>
                        <a:pt x="498144" y="900753"/>
                      </a:lnTo>
                      <a:lnTo>
                        <a:pt x="880280" y="893929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>
                  <a:solidFill>
                    <a:srgbClr val="0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80000" tIns="180000" rIns="180000" bIns="18000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>
                    <a:lnSpc>
                      <a:spcPct val="90000"/>
                    </a:lnSpc>
                    <a:spcBef>
                      <a:spcPts val="600"/>
                    </a:spcBef>
                    <a:spcAft>
                      <a:spcPts val="600"/>
                    </a:spcAft>
                  </a:pPr>
                  <a:endParaRPr lang="nl-NL" sz="1600" cap="all" baseline="0" noProof="0"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p:grpSp>
        </p:grpSp>
      </p:grpSp>
      <p:grpSp>
        <p:nvGrpSpPr>
          <p:cNvPr id="215" name="INSTRUCTIE">
            <a:extLst>
              <a:ext uri="{FF2B5EF4-FFF2-40B4-BE49-F238E27FC236}">
                <a16:creationId xmlns:a16="http://schemas.microsoft.com/office/drawing/2014/main" id="{4F0B7B82-C372-4C84-B256-D8089AE8B35E}"/>
              </a:ext>
            </a:extLst>
          </p:cNvPr>
          <p:cNvGrpSpPr/>
          <p:nvPr userDrawn="1"/>
        </p:nvGrpSpPr>
        <p:grpSpPr>
          <a:xfrm>
            <a:off x="5846" y="7033211"/>
            <a:ext cx="3727954" cy="1728407"/>
            <a:chOff x="5846" y="7033211"/>
            <a:chExt cx="3727954" cy="1728407"/>
          </a:xfrm>
        </p:grpSpPr>
        <p:sp>
          <p:nvSpPr>
            <p:cNvPr id="216" name="Rechthoek 215">
              <a:extLst>
                <a:ext uri="{FF2B5EF4-FFF2-40B4-BE49-F238E27FC236}">
                  <a16:creationId xmlns:a16="http://schemas.microsoft.com/office/drawing/2014/main" id="{27DCF5FC-24C2-4C0B-8A8B-08B4060D46F5}"/>
                </a:ext>
              </a:extLst>
            </p:cNvPr>
            <p:cNvSpPr/>
            <p:nvPr userDrawn="1"/>
          </p:nvSpPr>
          <p:spPr>
            <a:xfrm>
              <a:off x="5846" y="7033211"/>
              <a:ext cx="3727954" cy="1577390"/>
            </a:xfrm>
            <a:prstGeom prst="rect">
              <a:avLst/>
            </a:prstGeom>
            <a:solidFill>
              <a:srgbClr val="FFFFFF"/>
            </a:solidFill>
            <a:ln w="6350">
              <a:solidFill>
                <a:srgbClr val="ECECEC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0000" tIns="144000" rIns="180000" bIns="14400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l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</a:pPr>
              <a:r>
                <a:rPr lang="nl-NL" sz="1400" b="1" cap="all" baseline="0" noProof="0">
                  <a:solidFill>
                    <a:schemeClr val="accent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Voettekst, dia nummer </a:t>
              </a:r>
              <a:br>
                <a:rPr lang="nl-NL" sz="1400" b="1" cap="all" baseline="0" noProof="0">
                  <a:solidFill>
                    <a:schemeClr val="accent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</a:br>
              <a:r>
                <a:rPr lang="nl-NL" sz="1400" b="1" cap="all" baseline="0" noProof="0">
                  <a:solidFill>
                    <a:schemeClr val="accent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en datum aanpassen</a:t>
              </a:r>
            </a:p>
          </p:txBody>
        </p:sp>
        <p:sp>
          <p:nvSpPr>
            <p:cNvPr id="217" name="Ovaal 216">
              <a:extLst>
                <a:ext uri="{FF2B5EF4-FFF2-40B4-BE49-F238E27FC236}">
                  <a16:creationId xmlns:a16="http://schemas.microsoft.com/office/drawing/2014/main" id="{F02CBCAB-61E0-43C2-AAB1-9F3DA1289610}"/>
                </a:ext>
              </a:extLst>
            </p:cNvPr>
            <p:cNvSpPr/>
            <p:nvPr userDrawn="1"/>
          </p:nvSpPr>
          <p:spPr>
            <a:xfrm>
              <a:off x="188424" y="7678534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1</a:t>
              </a:r>
            </a:p>
          </p:txBody>
        </p:sp>
        <p:sp>
          <p:nvSpPr>
            <p:cNvPr id="218" name="Rechthoek 217">
              <a:extLst>
                <a:ext uri="{FF2B5EF4-FFF2-40B4-BE49-F238E27FC236}">
                  <a16:creationId xmlns:a16="http://schemas.microsoft.com/office/drawing/2014/main" id="{08EA4D59-0734-4403-8E9B-C2619B7EEC56}"/>
                </a:ext>
              </a:extLst>
            </p:cNvPr>
            <p:cNvSpPr/>
            <p:nvPr userDrawn="1"/>
          </p:nvSpPr>
          <p:spPr>
            <a:xfrm>
              <a:off x="472596" y="7678534"/>
              <a:ext cx="2322719" cy="316729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Ga naar de tab </a:t>
              </a:r>
              <a:r>
                <a:rPr kumimoji="0" lang="nl-NL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‘Invoegen’</a:t>
              </a: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 en klik op</a:t>
              </a:r>
              <a:b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</a:br>
              <a:r>
                <a:rPr kumimoji="0" lang="nl-NL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‘Kop- en voettekst’</a:t>
              </a: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.</a:t>
              </a:r>
            </a:p>
          </p:txBody>
        </p:sp>
        <p:sp>
          <p:nvSpPr>
            <p:cNvPr id="219" name="Ovaal 218">
              <a:extLst>
                <a:ext uri="{FF2B5EF4-FFF2-40B4-BE49-F238E27FC236}">
                  <a16:creationId xmlns:a16="http://schemas.microsoft.com/office/drawing/2014/main" id="{B1B82DC4-C6B4-4BE4-8DDD-F3DAA8824AB3}"/>
                </a:ext>
              </a:extLst>
            </p:cNvPr>
            <p:cNvSpPr/>
            <p:nvPr userDrawn="1"/>
          </p:nvSpPr>
          <p:spPr>
            <a:xfrm>
              <a:off x="188424" y="8108869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2</a:t>
              </a:r>
            </a:p>
          </p:txBody>
        </p:sp>
        <p:sp>
          <p:nvSpPr>
            <p:cNvPr id="220" name="Rechthoek 219">
              <a:extLst>
                <a:ext uri="{FF2B5EF4-FFF2-40B4-BE49-F238E27FC236}">
                  <a16:creationId xmlns:a16="http://schemas.microsoft.com/office/drawing/2014/main" id="{134AF258-F4C7-4850-9309-E017470F064B}"/>
                </a:ext>
              </a:extLst>
            </p:cNvPr>
            <p:cNvSpPr/>
            <p:nvPr userDrawn="1"/>
          </p:nvSpPr>
          <p:spPr>
            <a:xfrm>
              <a:off x="472596" y="8108869"/>
              <a:ext cx="2322719" cy="652749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Klik op</a:t>
              </a:r>
              <a:r>
                <a:rPr kumimoji="0" lang="nl-NL" sz="12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 ‘Overal toepassen’</a:t>
              </a:r>
              <a:r>
                <a:rPr kumimoji="0" lang="nl-NL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 om de gegevens op elke slide toe te passen.</a:t>
              </a:r>
            </a:p>
          </p:txBody>
        </p:sp>
        <p:grpSp>
          <p:nvGrpSpPr>
            <p:cNvPr id="221" name="Groep 220">
              <a:extLst>
                <a:ext uri="{FF2B5EF4-FFF2-40B4-BE49-F238E27FC236}">
                  <a16:creationId xmlns:a16="http://schemas.microsoft.com/office/drawing/2014/main" id="{E805319E-B9B4-405A-88AA-7691423398AD}"/>
                </a:ext>
              </a:extLst>
            </p:cNvPr>
            <p:cNvGrpSpPr/>
            <p:nvPr userDrawn="1"/>
          </p:nvGrpSpPr>
          <p:grpSpPr>
            <a:xfrm>
              <a:off x="2939884" y="7739834"/>
              <a:ext cx="681133" cy="750023"/>
              <a:chOff x="-910573" y="4987990"/>
              <a:chExt cx="681133" cy="750023"/>
            </a:xfrm>
          </p:grpSpPr>
          <p:grpSp>
            <p:nvGrpSpPr>
              <p:cNvPr id="222" name="Groep 221">
                <a:extLst>
                  <a:ext uri="{FF2B5EF4-FFF2-40B4-BE49-F238E27FC236}">
                    <a16:creationId xmlns:a16="http://schemas.microsoft.com/office/drawing/2014/main" id="{5FEB3329-7A05-4984-91D8-85F8B85BA122}"/>
                  </a:ext>
                </a:extLst>
              </p:cNvPr>
              <p:cNvGrpSpPr/>
              <p:nvPr userDrawn="1"/>
            </p:nvGrpSpPr>
            <p:grpSpPr>
              <a:xfrm>
                <a:off x="-713542" y="4987990"/>
                <a:ext cx="287071" cy="379107"/>
                <a:chOff x="-4050578" y="288410"/>
                <a:chExt cx="322125" cy="379107"/>
              </a:xfrm>
            </p:grpSpPr>
            <p:sp>
              <p:nvSpPr>
                <p:cNvPr id="224" name="Rechthoek met één afgeknipte en afgeronde hoek 47">
                  <a:extLst>
                    <a:ext uri="{FF2B5EF4-FFF2-40B4-BE49-F238E27FC236}">
                      <a16:creationId xmlns:a16="http://schemas.microsoft.com/office/drawing/2014/main" id="{68D23096-97C4-47F8-9398-D999AE3A7410}"/>
                    </a:ext>
                  </a:extLst>
                </p:cNvPr>
                <p:cNvSpPr/>
                <p:nvPr userDrawn="1"/>
              </p:nvSpPr>
              <p:spPr>
                <a:xfrm>
                  <a:off x="-4050578" y="288410"/>
                  <a:ext cx="322125" cy="379107"/>
                </a:xfrm>
                <a:prstGeom prst="snipRoundRect">
                  <a:avLst>
                    <a:gd name="adj1" fmla="val 0"/>
                    <a:gd name="adj2" fmla="val 33753"/>
                  </a:avLst>
                </a:prstGeom>
                <a:solidFill>
                  <a:sysClr val="window" lastClr="FFFFFF"/>
                </a:solidFill>
                <a:ln w="12700" cap="flat" cmpd="sng" algn="ctr">
                  <a:solidFill>
                    <a:srgbClr val="FFFFFF">
                      <a:lumMod val="65000"/>
                    </a:srgbClr>
                  </a:solidFill>
                  <a:prstDash val="solid"/>
                </a:ln>
                <a:effectLst/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900" b="0" i="0" u="none" strike="noStrike" kern="0" cap="none" spc="0" normalizeH="0" baseline="0" noProof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225" name="Rechthoekige driehoek 224">
                  <a:extLst>
                    <a:ext uri="{FF2B5EF4-FFF2-40B4-BE49-F238E27FC236}">
                      <a16:creationId xmlns:a16="http://schemas.microsoft.com/office/drawing/2014/main" id="{2DD0F69F-0A14-4C04-8530-E7053B8E5497}"/>
                    </a:ext>
                  </a:extLst>
                </p:cNvPr>
                <p:cNvSpPr/>
                <p:nvPr userDrawn="1"/>
              </p:nvSpPr>
              <p:spPr>
                <a:xfrm>
                  <a:off x="-3833537" y="291656"/>
                  <a:ext cx="103133" cy="93757"/>
                </a:xfrm>
                <a:prstGeom prst="rtTriangle">
                  <a:avLst/>
                </a:prstGeom>
                <a:solidFill>
                  <a:sysClr val="window" lastClr="FFFFFF"/>
                </a:solidFill>
                <a:ln w="12700" cap="flat" cmpd="sng" algn="ctr">
                  <a:solidFill>
                    <a:srgbClr val="FFFFFF">
                      <a:lumMod val="65000"/>
                    </a:srgbClr>
                  </a:solidFill>
                  <a:prstDash val="solid"/>
                </a:ln>
                <a:effectLst/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900" b="0" i="0" u="none" strike="noStrike" kern="0" cap="none" spc="0" normalizeH="0" baseline="0" noProof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226" name="Rechthoek 225">
                  <a:extLst>
                    <a:ext uri="{FF2B5EF4-FFF2-40B4-BE49-F238E27FC236}">
                      <a16:creationId xmlns:a16="http://schemas.microsoft.com/office/drawing/2014/main" id="{293FE82B-4E84-472E-A753-2CB0860CB8BD}"/>
                    </a:ext>
                  </a:extLst>
                </p:cNvPr>
                <p:cNvSpPr/>
                <p:nvPr userDrawn="1"/>
              </p:nvSpPr>
              <p:spPr>
                <a:xfrm>
                  <a:off x="-4013673" y="314848"/>
                  <a:ext cx="140930" cy="70565"/>
                </a:xfrm>
                <a:prstGeom prst="rect">
                  <a:avLst/>
                </a:prstGeom>
                <a:solidFill>
                  <a:srgbClr val="EDC87E"/>
                </a:solidFill>
                <a:ln w="12700" cap="flat" cmpd="sng" algn="ctr">
                  <a:noFill/>
                  <a:prstDash val="solid"/>
                </a:ln>
                <a:effectLst/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900" b="0" i="0" u="none" strike="noStrike" kern="0" cap="none" spc="0" normalizeH="0" baseline="0" noProof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227" name="Rechthoek 226">
                  <a:extLst>
                    <a:ext uri="{FF2B5EF4-FFF2-40B4-BE49-F238E27FC236}">
                      <a16:creationId xmlns:a16="http://schemas.microsoft.com/office/drawing/2014/main" id="{D59F033A-E6D8-45C8-AB79-667E2EAD8B2A}"/>
                    </a:ext>
                  </a:extLst>
                </p:cNvPr>
                <p:cNvSpPr/>
                <p:nvPr userDrawn="1"/>
              </p:nvSpPr>
              <p:spPr>
                <a:xfrm>
                  <a:off x="-4020379" y="586428"/>
                  <a:ext cx="261727" cy="61406"/>
                </a:xfrm>
                <a:prstGeom prst="rect">
                  <a:avLst/>
                </a:prstGeom>
                <a:solidFill>
                  <a:srgbClr val="EDC87E"/>
                </a:solidFill>
                <a:ln w="12700" cap="flat" cmpd="sng" algn="ctr">
                  <a:noFill/>
                  <a:prstDash val="solid"/>
                </a:ln>
                <a:effectLst/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R="0" lvl="0" indent="0" algn="ctr" defTabSz="914400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nl-NL" sz="900" b="0" i="0" u="none" strike="noStrike" kern="0" cap="none" spc="0" normalizeH="0" baseline="0" noProof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p:grpSp>
          <p:sp>
            <p:nvSpPr>
              <p:cNvPr id="223" name="Rechthoek 222">
                <a:extLst>
                  <a:ext uri="{FF2B5EF4-FFF2-40B4-BE49-F238E27FC236}">
                    <a16:creationId xmlns:a16="http://schemas.microsoft.com/office/drawing/2014/main" id="{DBBD5851-F57C-4ABE-968F-4A9E9C46703F}"/>
                  </a:ext>
                </a:extLst>
              </p:cNvPr>
              <p:cNvSpPr/>
              <p:nvPr userDrawn="1"/>
            </p:nvSpPr>
            <p:spPr>
              <a:xfrm>
                <a:off x="-910573" y="5352063"/>
                <a:ext cx="681133" cy="385950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900" b="0" i="0" u="none" strike="noStrike" kern="0" cap="none" spc="0" normalizeH="0" baseline="0" noProof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Koptekst en voettekst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2054668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 mod="1">
    <p:ext uri="{DCECCB84-F9BA-43D5-87BE-67443E8EF086}">
      <p15:sldGuideLst xmlns:p15="http://schemas.microsoft.com/office/powerpoint/2012/main"/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ee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- INFO">
            <a:extLst>
              <a:ext uri="{FF2B5EF4-FFF2-40B4-BE49-F238E27FC236}">
                <a16:creationId xmlns:a16="http://schemas.microsoft.com/office/drawing/2014/main" id="{3F2430C1-3A47-4C5A-9C4D-B45BF29A6CEE}"/>
              </a:ext>
            </a:extLst>
          </p:cNvPr>
          <p:cNvSpPr txBox="1"/>
          <p:nvPr userDrawn="1"/>
        </p:nvSpPr>
        <p:spPr>
          <a:xfrm>
            <a:off x="0" y="-363556"/>
            <a:ext cx="12179300" cy="198456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l"/>
            <a:r>
              <a:rPr lang="nl-NL" sz="1400" b="1" cap="all" spc="0" baseline="0" dirty="0">
                <a:solidFill>
                  <a:sysClr val="windowText" lastClr="000000"/>
                </a:solidFill>
                <a:latin typeface="+mn-lt"/>
                <a:cs typeface="Calibri" panose="020F0502020204030204" pitchFamily="34" charset="0"/>
              </a:rPr>
              <a:t>Beeld</a:t>
            </a:r>
          </a:p>
        </p:txBody>
      </p:sp>
      <p:sp>
        <p:nvSpPr>
          <p:cNvPr id="12" name="Tijdelijke aanduiding voor afbeelding 11">
            <a:extLst>
              <a:ext uri="{FF2B5EF4-FFF2-40B4-BE49-F238E27FC236}">
                <a16:creationId xmlns:a16="http://schemas.microsoft.com/office/drawing/2014/main" id="{4AFAE46D-3559-4C9F-8BA0-8BB2367089F1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12461082" cy="6858001"/>
          </a:xfrm>
          <a:custGeom>
            <a:avLst/>
            <a:gdLst>
              <a:gd name="connsiteX0" fmla="*/ 0 w 12461082"/>
              <a:gd name="connsiteY0" fmla="*/ 0 h 6858001"/>
              <a:gd name="connsiteX1" fmla="*/ 12192000 w 12461082"/>
              <a:gd name="connsiteY1" fmla="*/ 0 h 6858001"/>
              <a:gd name="connsiteX2" fmla="*/ 12192000 w 12461082"/>
              <a:gd name="connsiteY2" fmla="*/ 6319837 h 6858001"/>
              <a:gd name="connsiteX3" fmla="*/ 12461082 w 12461082"/>
              <a:gd name="connsiteY3" fmla="*/ 6588919 h 6858001"/>
              <a:gd name="connsiteX4" fmla="*/ 12192000 w 12461082"/>
              <a:gd name="connsiteY4" fmla="*/ 6858001 h 6858001"/>
              <a:gd name="connsiteX5" fmla="*/ 12191990 w 12461082"/>
              <a:gd name="connsiteY5" fmla="*/ 6858000 h 6858001"/>
              <a:gd name="connsiteX6" fmla="*/ 0 w 12461082"/>
              <a:gd name="connsiteY6" fmla="*/ 6858000 h 6858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461082" h="6858001">
                <a:moveTo>
                  <a:pt x="0" y="0"/>
                </a:moveTo>
                <a:lnTo>
                  <a:pt x="12192000" y="0"/>
                </a:lnTo>
                <a:lnTo>
                  <a:pt x="12192000" y="6319837"/>
                </a:lnTo>
                <a:cubicBezTo>
                  <a:pt x="12340610" y="6319837"/>
                  <a:pt x="12461082" y="6440309"/>
                  <a:pt x="12461082" y="6588919"/>
                </a:cubicBezTo>
                <a:cubicBezTo>
                  <a:pt x="12461082" y="6737529"/>
                  <a:pt x="12340610" y="6858001"/>
                  <a:pt x="12192000" y="6858001"/>
                </a:cubicBezTo>
                <a:lnTo>
                  <a:pt x="1219199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 bIns="1260000" anchor="ctr" anchorCtr="0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400"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r>
              <a:rPr lang="nl-NL" dirty="0"/>
              <a:t>Klik op onderstaand icon</a:t>
            </a:r>
            <a:br>
              <a:rPr lang="nl-NL" dirty="0"/>
            </a:br>
            <a:r>
              <a:rPr lang="nl-NL" dirty="0"/>
              <a:t>om een afbeelding in te voegen</a:t>
            </a:r>
          </a:p>
        </p:txBody>
      </p:sp>
      <p:sp>
        <p:nvSpPr>
          <p:cNvPr id="5" name="voettekst">
            <a:extLst>
              <a:ext uri="{FF2B5EF4-FFF2-40B4-BE49-F238E27FC236}">
                <a16:creationId xmlns:a16="http://schemas.microsoft.com/office/drawing/2014/main" id="{7B9B5AD8-20ED-43D8-A7A9-54D9AEF0A9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l-NL" smtClean="0"/>
              <a:t>Wezijnzelfhetmedicijn.nl/flevoland</a:t>
            </a:r>
            <a:endParaRPr lang="nl-NL" dirty="0"/>
          </a:p>
        </p:txBody>
      </p:sp>
      <p:sp>
        <p:nvSpPr>
          <p:cNvPr id="6" name="dianummer">
            <a:extLst>
              <a:ext uri="{FF2B5EF4-FFF2-40B4-BE49-F238E27FC236}">
                <a16:creationId xmlns:a16="http://schemas.microsoft.com/office/drawing/2014/main" id="{C8474D2A-EAE8-4700-98D0-EF63686349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61A1203-CA3D-4D48-AFA0-9D668419C1D5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F5B31F38-4370-4C51-9C32-372A43D7C98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l-NL" dirty="0"/>
              <a:t>Titel slide</a:t>
            </a:r>
          </a:p>
        </p:txBody>
      </p:sp>
      <p:sp>
        <p:nvSpPr>
          <p:cNvPr id="10" name="tekst">
            <a:extLst>
              <a:ext uri="{FF2B5EF4-FFF2-40B4-BE49-F238E27FC236}">
                <a16:creationId xmlns:a16="http://schemas.microsoft.com/office/drawing/2014/main" id="{3EA684DA-368B-4582-B145-D73EDDCD703A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10419381" y="474730"/>
            <a:ext cx="1450800" cy="712800"/>
          </a:xfrm>
          <a:blipFill>
            <a:blip r:embed="rId2"/>
            <a:srcRect/>
            <a:stretch>
              <a:fillRect t="-28" b="-28"/>
            </a:stretch>
          </a:blipFill>
        </p:spPr>
        <p:txBody>
          <a:bodyPr/>
          <a:lstStyle>
            <a:lvl1pPr>
              <a:buNone/>
              <a:defRPr/>
            </a:lvl1pPr>
            <a:lvl5pPr>
              <a:defRPr/>
            </a:lvl5pPr>
          </a:lstStyle>
          <a:p>
            <a:pPr lvl="0"/>
            <a:r>
              <a:rPr lang="nl-NL" dirty="0"/>
              <a:t> </a:t>
            </a:r>
          </a:p>
        </p:txBody>
      </p:sp>
      <p:sp>
        <p:nvSpPr>
          <p:cNvPr id="8" name="tekst">
            <a:extLst>
              <a:ext uri="{FF2B5EF4-FFF2-40B4-BE49-F238E27FC236}">
                <a16:creationId xmlns:a16="http://schemas.microsoft.com/office/drawing/2014/main" id="{F09D682F-576A-419E-AD1F-2AEF8D09F8FF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547689" y="994577"/>
            <a:ext cx="11096827" cy="198456"/>
          </a:xfrm>
        </p:spPr>
        <p:txBody>
          <a:bodyPr/>
          <a:lstStyle>
            <a:lvl1pPr>
              <a:buNone/>
              <a:defRPr sz="1800" b="0" i="0">
                <a:solidFill>
                  <a:schemeClr val="bg1"/>
                </a:solidFill>
              </a:defRPr>
            </a:lvl1pPr>
            <a:lvl2pPr marL="0" indent="0">
              <a:buNone/>
              <a:defRPr sz="1800" b="0" i="0"/>
            </a:lvl2pPr>
            <a:lvl3pPr>
              <a:buFont typeface="Arial" panose="020B0604020202020204" pitchFamily="34" charset="0"/>
              <a:buNone/>
              <a:defRPr sz="1800" b="0" i="0"/>
            </a:lvl3pPr>
            <a:lvl4pPr>
              <a:buFont typeface="Arial" panose="020B0604020202020204" pitchFamily="34" charset="0"/>
              <a:buNone/>
              <a:defRPr sz="1800" b="0" i="0"/>
            </a:lvl4pPr>
            <a:lvl5pPr>
              <a:buFont typeface="Arial" panose="020B0604020202020204" pitchFamily="34" charset="0"/>
              <a:buNone/>
              <a:defRPr sz="1800" b="0" i="0"/>
            </a:lvl5pPr>
            <a:lvl6pPr>
              <a:buFont typeface="Arial" panose="020B0604020202020204" pitchFamily="34" charset="0"/>
              <a:buNone/>
              <a:defRPr sz="1800" b="0" i="0"/>
            </a:lvl6pPr>
            <a:lvl7pPr>
              <a:buFont typeface="Arial" panose="020B0604020202020204" pitchFamily="34" charset="0"/>
              <a:buNone/>
              <a:defRPr sz="1800" b="0" i="0"/>
            </a:lvl7pPr>
            <a:lvl8pPr>
              <a:buFont typeface="Arial" panose="020B0604020202020204" pitchFamily="34" charset="0"/>
              <a:buNone/>
              <a:defRPr sz="1800" b="0" i="0"/>
            </a:lvl8pPr>
            <a:lvl9pPr>
              <a:buFont typeface="Arial" panose="020B0604020202020204" pitchFamily="34" charset="0"/>
              <a:buNone/>
              <a:defRPr sz="1800" b="0" i="0"/>
            </a:lvl9pPr>
          </a:lstStyle>
          <a:p>
            <a:pPr lvl="0"/>
            <a:r>
              <a:rPr lang="nl-NL" dirty="0"/>
              <a:t>Subtitel</a:t>
            </a:r>
          </a:p>
        </p:txBody>
      </p:sp>
      <p:grpSp>
        <p:nvGrpSpPr>
          <p:cNvPr id="11" name="INSTRUCTIE">
            <a:extLst>
              <a:ext uri="{FF2B5EF4-FFF2-40B4-BE49-F238E27FC236}">
                <a16:creationId xmlns:a16="http://schemas.microsoft.com/office/drawing/2014/main" id="{0CBFD5D7-3C69-476D-A11C-81EF37D2CEE6}"/>
              </a:ext>
            </a:extLst>
          </p:cNvPr>
          <p:cNvGrpSpPr/>
          <p:nvPr userDrawn="1"/>
        </p:nvGrpSpPr>
        <p:grpSpPr>
          <a:xfrm>
            <a:off x="-3786437" y="0"/>
            <a:ext cx="3693386" cy="6857760"/>
            <a:chOff x="-3786437" y="0"/>
            <a:chExt cx="3693386" cy="6857760"/>
          </a:xfrm>
        </p:grpSpPr>
        <p:sp>
          <p:nvSpPr>
            <p:cNvPr id="13" name="Rechthoek 12">
              <a:extLst>
                <a:ext uri="{FF2B5EF4-FFF2-40B4-BE49-F238E27FC236}">
                  <a16:creationId xmlns:a16="http://schemas.microsoft.com/office/drawing/2014/main" id="{3F456EEA-7BE2-4710-8647-45AC3CA14AA4}"/>
                </a:ext>
              </a:extLst>
            </p:cNvPr>
            <p:cNvSpPr/>
            <p:nvPr userDrawn="1"/>
          </p:nvSpPr>
          <p:spPr>
            <a:xfrm>
              <a:off x="-3786437" y="6029760"/>
              <a:ext cx="3593637" cy="828000"/>
            </a:xfrm>
            <a:prstGeom prst="rect">
              <a:avLst/>
            </a:prstGeom>
            <a:solidFill>
              <a:srgbClr val="ECECEC"/>
            </a:solidFill>
            <a:ln w="6350">
              <a:solidFill>
                <a:srgbClr val="ECECE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0000" tIns="144000" rIns="180000" bIns="144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l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</a:pPr>
              <a:r>
                <a:rPr lang="nl-NL" sz="1200" b="1" cap="all" baseline="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Meer weten?</a:t>
              </a:r>
              <a:r>
                <a:rPr lang="nl-NL" sz="1200" cap="all" baseline="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/>
              </a:r>
              <a:br>
                <a:rPr lang="nl-NL" sz="1200" cap="all" baseline="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</a:br>
              <a:r>
                <a:rPr lang="nl-NL" sz="1200" cap="none" baseline="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Ga naar de instructie dia </a:t>
              </a:r>
              <a:r>
                <a:rPr lang="nl-NL" sz="1200" b="1" cap="none" baseline="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‘VIDEO INSTRUCTIES’</a:t>
              </a:r>
              <a:r>
                <a:rPr lang="nl-NL" sz="1200" cap="none" baseline="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.</a:t>
              </a:r>
              <a:br>
                <a:rPr lang="nl-NL" sz="1200" cap="none" baseline="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</a:br>
              <a:r>
                <a:rPr lang="nl-NL" sz="1200" cap="none" baseline="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Deze vind je vooraan de presentatie of voeg je in via </a:t>
              </a:r>
              <a:r>
                <a:rPr lang="nl-NL" sz="1200" i="1" cap="none" baseline="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‘Start’</a:t>
              </a:r>
              <a:r>
                <a:rPr lang="nl-NL" sz="1200" cap="none" baseline="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&gt; </a:t>
              </a:r>
              <a:r>
                <a:rPr lang="nl-NL" sz="1200" i="1" cap="none" baseline="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‘Nieuwe dia’</a:t>
              </a:r>
            </a:p>
          </p:txBody>
        </p:sp>
        <p:grpSp>
          <p:nvGrpSpPr>
            <p:cNvPr id="14" name="INSTRUCTIE">
              <a:extLst>
                <a:ext uri="{FF2B5EF4-FFF2-40B4-BE49-F238E27FC236}">
                  <a16:creationId xmlns:a16="http://schemas.microsoft.com/office/drawing/2014/main" id="{5E677176-7811-431C-A563-4F445E7EACE8}"/>
                </a:ext>
              </a:extLst>
            </p:cNvPr>
            <p:cNvGrpSpPr/>
            <p:nvPr userDrawn="1"/>
          </p:nvGrpSpPr>
          <p:grpSpPr>
            <a:xfrm>
              <a:off x="-3786165" y="0"/>
              <a:ext cx="3693114" cy="6177730"/>
              <a:chOff x="-3786165" y="0"/>
              <a:chExt cx="3693114" cy="6177730"/>
            </a:xfrm>
          </p:grpSpPr>
          <p:sp>
            <p:nvSpPr>
              <p:cNvPr id="15" name="Rechthoek 14">
                <a:extLst>
                  <a:ext uri="{FF2B5EF4-FFF2-40B4-BE49-F238E27FC236}">
                    <a16:creationId xmlns:a16="http://schemas.microsoft.com/office/drawing/2014/main" id="{E466AFBA-2D73-4DD8-A28D-C5C670AE2978}"/>
                  </a:ext>
                </a:extLst>
              </p:cNvPr>
              <p:cNvSpPr/>
              <p:nvPr userDrawn="1"/>
            </p:nvSpPr>
            <p:spPr>
              <a:xfrm>
                <a:off x="-3786165" y="0"/>
                <a:ext cx="3593091" cy="6025208"/>
              </a:xfrm>
              <a:prstGeom prst="rect">
                <a:avLst/>
              </a:prstGeom>
              <a:solidFill>
                <a:srgbClr val="FFFFFF"/>
              </a:solidFill>
              <a:ln w="6350">
                <a:solidFill>
                  <a:srgbClr val="ECECEC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80000" tIns="144000" rIns="180000" bIns="14400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nl-NL" sz="1400" b="1" cap="all" baseline="0" noProof="0">
                    <a:solidFill>
                      <a:schemeClr val="accent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Afbeelding invoegen/opmaken</a:t>
                </a:r>
              </a:p>
            </p:txBody>
          </p:sp>
          <p:sp>
            <p:nvSpPr>
              <p:cNvPr id="16" name="Ovaal 15">
                <a:extLst>
                  <a:ext uri="{FF2B5EF4-FFF2-40B4-BE49-F238E27FC236}">
                    <a16:creationId xmlns:a16="http://schemas.microsoft.com/office/drawing/2014/main" id="{F83FE439-C171-4993-9E0E-57A73801F57C}"/>
                  </a:ext>
                </a:extLst>
              </p:cNvPr>
              <p:cNvSpPr/>
              <p:nvPr userDrawn="1"/>
            </p:nvSpPr>
            <p:spPr>
              <a:xfrm>
                <a:off x="-3603587" y="465324"/>
                <a:ext cx="180000" cy="180000"/>
              </a:xfrm>
              <a:prstGeom prst="ellipse">
                <a:avLst/>
              </a:prstGeom>
              <a:solidFill>
                <a:schemeClr val="accent1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wrap="none" lIns="0" tIns="0" rIns="0" bIns="0" rtlCol="0" anchor="ctr">
                <a:no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1000" b="1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1</a:t>
                </a:r>
              </a:p>
            </p:txBody>
          </p:sp>
          <p:sp>
            <p:nvSpPr>
              <p:cNvPr id="17" name="Rechthoek 16">
                <a:extLst>
                  <a:ext uri="{FF2B5EF4-FFF2-40B4-BE49-F238E27FC236}">
                    <a16:creationId xmlns:a16="http://schemas.microsoft.com/office/drawing/2014/main" id="{341BE8DB-902C-4BE9-9953-10B96DE45491}"/>
                  </a:ext>
                </a:extLst>
              </p:cNvPr>
              <p:cNvSpPr/>
              <p:nvPr userDrawn="1"/>
            </p:nvSpPr>
            <p:spPr>
              <a:xfrm>
                <a:off x="-3319415" y="465324"/>
                <a:ext cx="2944682" cy="658026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t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12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Wanneer nodig, verwijder de bestaande afbeelding d.m.v. de </a:t>
                </a:r>
                <a:r>
                  <a:rPr kumimoji="0" lang="nl-NL" sz="12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‘Backspace toets’</a:t>
                </a:r>
                <a:r>
                  <a:rPr kumimoji="0" lang="nl-NL" sz="12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. Klik op het pictogram om een nieuwe afbeelding in te voegen </a:t>
                </a:r>
                <a:r>
                  <a:rPr kumimoji="0" lang="nl-NL" sz="1200" b="0" i="1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(zie onderstaand voorbeeld)</a:t>
                </a:r>
                <a:r>
                  <a:rPr kumimoji="0" lang="nl-NL" sz="12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.</a:t>
                </a:r>
              </a:p>
            </p:txBody>
          </p:sp>
          <p:grpSp>
            <p:nvGrpSpPr>
              <p:cNvPr id="18" name="Groep 17">
                <a:extLst>
                  <a:ext uri="{FF2B5EF4-FFF2-40B4-BE49-F238E27FC236}">
                    <a16:creationId xmlns:a16="http://schemas.microsoft.com/office/drawing/2014/main" id="{DDB3A8C0-410C-4F40-8CA0-A7D508232071}"/>
                  </a:ext>
                </a:extLst>
              </p:cNvPr>
              <p:cNvGrpSpPr/>
              <p:nvPr userDrawn="1"/>
            </p:nvGrpSpPr>
            <p:grpSpPr>
              <a:xfrm>
                <a:off x="-3316179" y="1231351"/>
                <a:ext cx="294789" cy="318834"/>
                <a:chOff x="14466489" y="1001522"/>
                <a:chExt cx="290627" cy="314333"/>
              </a:xfrm>
            </p:grpSpPr>
            <p:sp>
              <p:nvSpPr>
                <p:cNvPr id="72" name="Rechthoek 71">
                  <a:extLst>
                    <a:ext uri="{FF2B5EF4-FFF2-40B4-BE49-F238E27FC236}">
                      <a16:creationId xmlns:a16="http://schemas.microsoft.com/office/drawing/2014/main" id="{054E8375-E571-4499-8075-E0CD0C1081CC}"/>
                    </a:ext>
                  </a:extLst>
                </p:cNvPr>
                <p:cNvSpPr/>
                <p:nvPr userDrawn="1"/>
              </p:nvSpPr>
              <p:spPr>
                <a:xfrm>
                  <a:off x="14466489" y="1001522"/>
                  <a:ext cx="257935" cy="254168"/>
                </a:xfrm>
                <a:prstGeom prst="rect">
                  <a:avLst/>
                </a:prstGeom>
                <a:solidFill>
                  <a:schemeClr val="bg1"/>
                </a:solidFill>
                <a:ln w="12700">
                  <a:solidFill>
                    <a:srgbClr val="81818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lvl="0">
                    <a:lnSpc>
                      <a:spcPct val="90000"/>
                    </a:lnSpc>
                    <a:spcBef>
                      <a:spcPts val="600"/>
                    </a:spcBef>
                    <a:spcAft>
                      <a:spcPts val="600"/>
                    </a:spcAft>
                  </a:pPr>
                  <a:endParaRPr lang="nl-NL" sz="800" b="0" noProof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73" name="Ovaal 72">
                  <a:extLst>
                    <a:ext uri="{FF2B5EF4-FFF2-40B4-BE49-F238E27FC236}">
                      <a16:creationId xmlns:a16="http://schemas.microsoft.com/office/drawing/2014/main" id="{D7B2D843-D4D1-4C8C-A384-A5435C251E47}"/>
                    </a:ext>
                  </a:extLst>
                </p:cNvPr>
                <p:cNvSpPr/>
                <p:nvPr userDrawn="1"/>
              </p:nvSpPr>
              <p:spPr>
                <a:xfrm>
                  <a:off x="14623626" y="1033630"/>
                  <a:ext cx="71169" cy="71169"/>
                </a:xfrm>
                <a:prstGeom prst="ellipse">
                  <a:avLst/>
                </a:prstGeom>
                <a:solidFill>
                  <a:srgbClr val="F1D8A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800" b="1" noProof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74" name="Vrije vorm: vorm 73">
                  <a:extLst>
                    <a:ext uri="{FF2B5EF4-FFF2-40B4-BE49-F238E27FC236}">
                      <a16:creationId xmlns:a16="http://schemas.microsoft.com/office/drawing/2014/main" id="{A2147EF6-5F0E-4D62-BACE-AE05617BD284}"/>
                    </a:ext>
                  </a:extLst>
                </p:cNvPr>
                <p:cNvSpPr/>
                <p:nvPr userDrawn="1"/>
              </p:nvSpPr>
              <p:spPr>
                <a:xfrm rot="2700000">
                  <a:off x="14498877" y="1157846"/>
                  <a:ext cx="168558" cy="147459"/>
                </a:xfrm>
                <a:custGeom>
                  <a:avLst/>
                  <a:gdLst>
                    <a:gd name="connsiteX0" fmla="*/ 12837 w 168558"/>
                    <a:gd name="connsiteY0" fmla="*/ 12836 h 147459"/>
                    <a:gd name="connsiteX1" fmla="*/ 43826 w 168558"/>
                    <a:gd name="connsiteY1" fmla="*/ 0 h 147459"/>
                    <a:gd name="connsiteX2" fmla="*/ 168558 w 168558"/>
                    <a:gd name="connsiteY2" fmla="*/ 0 h 147459"/>
                    <a:gd name="connsiteX3" fmla="*/ 21099 w 168558"/>
                    <a:gd name="connsiteY3" fmla="*/ 147459 h 147459"/>
                    <a:gd name="connsiteX4" fmla="*/ 0 w 168558"/>
                    <a:gd name="connsiteY4" fmla="*/ 126361 h 147459"/>
                    <a:gd name="connsiteX5" fmla="*/ 0 w 168558"/>
                    <a:gd name="connsiteY5" fmla="*/ 43826 h 147459"/>
                    <a:gd name="connsiteX6" fmla="*/ 12837 w 168558"/>
                    <a:gd name="connsiteY6" fmla="*/ 12836 h 1474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168558" h="147459">
                      <a:moveTo>
                        <a:pt x="12837" y="12836"/>
                      </a:moveTo>
                      <a:cubicBezTo>
                        <a:pt x="20768" y="4905"/>
                        <a:pt x="31724" y="0"/>
                        <a:pt x="43826" y="0"/>
                      </a:cubicBezTo>
                      <a:lnTo>
                        <a:pt x="168558" y="0"/>
                      </a:lnTo>
                      <a:lnTo>
                        <a:pt x="21099" y="147459"/>
                      </a:lnTo>
                      <a:lnTo>
                        <a:pt x="0" y="126361"/>
                      </a:lnTo>
                      <a:lnTo>
                        <a:pt x="0" y="43826"/>
                      </a:lnTo>
                      <a:cubicBezTo>
                        <a:pt x="1" y="31723"/>
                        <a:pt x="4906" y="20767"/>
                        <a:pt x="12837" y="12836"/>
                      </a:cubicBezTo>
                      <a:close/>
                    </a:path>
                  </a:pathLst>
                </a:custGeom>
                <a:solidFill>
                  <a:srgbClr val="C9D8E9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800" b="1" noProof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75" name="Rechthoek: afgeronde hoeken 74">
                  <a:extLst>
                    <a:ext uri="{FF2B5EF4-FFF2-40B4-BE49-F238E27FC236}">
                      <a16:creationId xmlns:a16="http://schemas.microsoft.com/office/drawing/2014/main" id="{CEC341D9-99F2-425C-B99B-8EC2A44F1297}"/>
                    </a:ext>
                  </a:extLst>
                </p:cNvPr>
                <p:cNvSpPr/>
                <p:nvPr userDrawn="1"/>
              </p:nvSpPr>
              <p:spPr>
                <a:xfrm>
                  <a:off x="14601150" y="1145314"/>
                  <a:ext cx="155966" cy="116816"/>
                </a:xfrm>
                <a:prstGeom prst="roundRect">
                  <a:avLst/>
                </a:prstGeom>
                <a:solidFill>
                  <a:schemeClr val="bg1"/>
                </a:solidFill>
                <a:ln w="19050">
                  <a:solidFill>
                    <a:srgbClr val="8AADD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lvl="0">
                    <a:lnSpc>
                      <a:spcPct val="90000"/>
                    </a:lnSpc>
                    <a:spcBef>
                      <a:spcPts val="600"/>
                    </a:spcBef>
                    <a:spcAft>
                      <a:spcPts val="600"/>
                    </a:spcAft>
                  </a:pPr>
                  <a:endParaRPr lang="nl-NL" sz="800" b="0" noProof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cxnSp>
              <p:nvCxnSpPr>
                <p:cNvPr id="76" name="Rechte verbindingslijn 75">
                  <a:extLst>
                    <a:ext uri="{FF2B5EF4-FFF2-40B4-BE49-F238E27FC236}">
                      <a16:creationId xmlns:a16="http://schemas.microsoft.com/office/drawing/2014/main" id="{88A3F74B-4053-4A0E-9E47-E144573BA7CA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>
                  <a:off x="14637490" y="1308665"/>
                  <a:ext cx="83286" cy="0"/>
                </a:xfrm>
                <a:prstGeom prst="line">
                  <a:avLst/>
                </a:prstGeom>
                <a:solidFill>
                  <a:schemeClr val="bg1"/>
                </a:solidFill>
                <a:ln w="19050">
                  <a:solidFill>
                    <a:srgbClr val="8AADD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</p:cxnSp>
            <p:cxnSp>
              <p:nvCxnSpPr>
                <p:cNvPr id="77" name="Rechte verbindingslijn 76">
                  <a:extLst>
                    <a:ext uri="{FF2B5EF4-FFF2-40B4-BE49-F238E27FC236}">
                      <a16:creationId xmlns:a16="http://schemas.microsoft.com/office/drawing/2014/main" id="{1B890D3B-7897-4FF5-AD87-058167BF2C8B}"/>
                    </a:ext>
                  </a:extLst>
                </p:cNvPr>
                <p:cNvCxnSpPr>
                  <a:cxnSpLocks/>
                  <a:stCxn id="75" idx="2"/>
                </p:cNvCxnSpPr>
                <p:nvPr userDrawn="1"/>
              </p:nvCxnSpPr>
              <p:spPr>
                <a:xfrm flipH="1">
                  <a:off x="14678717" y="1262130"/>
                  <a:ext cx="416" cy="43573"/>
                </a:xfrm>
                <a:prstGeom prst="line">
                  <a:avLst/>
                </a:prstGeom>
                <a:solidFill>
                  <a:schemeClr val="bg1"/>
                </a:solidFill>
                <a:ln w="19050">
                  <a:solidFill>
                    <a:srgbClr val="8AADD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</p:cxnSp>
          </p:grpSp>
          <p:sp>
            <p:nvSpPr>
              <p:cNvPr id="19" name="Ovaal 18">
                <a:extLst>
                  <a:ext uri="{FF2B5EF4-FFF2-40B4-BE49-F238E27FC236}">
                    <a16:creationId xmlns:a16="http://schemas.microsoft.com/office/drawing/2014/main" id="{84831BBE-F66A-4DA8-9653-366A459F2F0D}"/>
                  </a:ext>
                </a:extLst>
              </p:cNvPr>
              <p:cNvSpPr/>
              <p:nvPr userDrawn="1"/>
            </p:nvSpPr>
            <p:spPr>
              <a:xfrm>
                <a:off x="-3603587" y="1729709"/>
                <a:ext cx="180000" cy="180000"/>
              </a:xfrm>
              <a:prstGeom prst="ellipse">
                <a:avLst/>
              </a:prstGeom>
              <a:solidFill>
                <a:schemeClr val="accent1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wrap="none" lIns="0" tIns="0" rIns="0" bIns="0" rtlCol="0" anchor="ctr">
                <a:no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1000" b="1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2</a:t>
                </a:r>
              </a:p>
            </p:txBody>
          </p:sp>
          <p:sp>
            <p:nvSpPr>
              <p:cNvPr id="20" name="Rechthoek 19">
                <a:extLst>
                  <a:ext uri="{FF2B5EF4-FFF2-40B4-BE49-F238E27FC236}">
                    <a16:creationId xmlns:a16="http://schemas.microsoft.com/office/drawing/2014/main" id="{F5D02301-8AD9-4F9C-ABDE-D86C27295CE9}"/>
                  </a:ext>
                </a:extLst>
              </p:cNvPr>
              <p:cNvSpPr/>
              <p:nvPr userDrawn="1"/>
            </p:nvSpPr>
            <p:spPr>
              <a:xfrm>
                <a:off x="-3319415" y="1729710"/>
                <a:ext cx="2944682" cy="326338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t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12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Selecteer de gewenste afbeelding</a:t>
                </a:r>
                <a:br>
                  <a:rPr kumimoji="0" lang="nl-NL" sz="12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</a:br>
                <a:r>
                  <a:rPr kumimoji="0" lang="nl-NL" sz="12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en klik op </a:t>
                </a:r>
                <a:r>
                  <a:rPr kumimoji="0" lang="nl-NL" sz="1200" b="1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‘Invoegen’</a:t>
                </a:r>
                <a:r>
                  <a:rPr kumimoji="0" lang="nl-NL" sz="12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.</a:t>
                </a:r>
              </a:p>
            </p:txBody>
          </p:sp>
          <p:grpSp>
            <p:nvGrpSpPr>
              <p:cNvPr id="21" name="Groep 20">
                <a:extLst>
                  <a:ext uri="{FF2B5EF4-FFF2-40B4-BE49-F238E27FC236}">
                    <a16:creationId xmlns:a16="http://schemas.microsoft.com/office/drawing/2014/main" id="{58A5C1D0-1492-409C-B058-08EB5D4A4E7E}"/>
                  </a:ext>
                </a:extLst>
              </p:cNvPr>
              <p:cNvGrpSpPr/>
              <p:nvPr userDrawn="1"/>
            </p:nvGrpSpPr>
            <p:grpSpPr>
              <a:xfrm>
                <a:off x="-3311319" y="2164285"/>
                <a:ext cx="825500" cy="209550"/>
                <a:chOff x="13504624" y="2482850"/>
                <a:chExt cx="825500" cy="209550"/>
              </a:xfrm>
            </p:grpSpPr>
            <p:sp>
              <p:nvSpPr>
                <p:cNvPr id="69" name="Rechthoek 68">
                  <a:extLst>
                    <a:ext uri="{FF2B5EF4-FFF2-40B4-BE49-F238E27FC236}">
                      <a16:creationId xmlns:a16="http://schemas.microsoft.com/office/drawing/2014/main" id="{5A4CFB11-3382-4254-8B06-983052B7EEEB}"/>
                    </a:ext>
                  </a:extLst>
                </p:cNvPr>
                <p:cNvSpPr/>
                <p:nvPr userDrawn="1"/>
              </p:nvSpPr>
              <p:spPr>
                <a:xfrm>
                  <a:off x="13504624" y="2482850"/>
                  <a:ext cx="825500" cy="209550"/>
                </a:xfrm>
                <a:prstGeom prst="rect">
                  <a:avLst/>
                </a:prstGeom>
                <a:solidFill>
                  <a:srgbClr val="E5F1FB"/>
                </a:solidFill>
                <a:ln w="12700">
                  <a:solidFill>
                    <a:srgbClr val="0B7ED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10800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>
                    <a:lnSpc>
                      <a:spcPct val="90000"/>
                    </a:lnSpc>
                    <a:spcBef>
                      <a:spcPts val="600"/>
                    </a:spcBef>
                    <a:spcAft>
                      <a:spcPts val="600"/>
                    </a:spcAft>
                  </a:pPr>
                  <a:r>
                    <a:rPr lang="nl-NL" sz="900" b="0" noProof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rPr>
                    <a:t>Invoegen</a:t>
                  </a:r>
                </a:p>
              </p:txBody>
            </p:sp>
            <p:cxnSp>
              <p:nvCxnSpPr>
                <p:cNvPr id="70" name="Rechte verbindingslijn 69">
                  <a:extLst>
                    <a:ext uri="{FF2B5EF4-FFF2-40B4-BE49-F238E27FC236}">
                      <a16:creationId xmlns:a16="http://schemas.microsoft.com/office/drawing/2014/main" id="{7EC3FB43-4B3A-4521-8F8A-DF49AA4BA3A7}"/>
                    </a:ext>
                  </a:extLst>
                </p:cNvPr>
                <p:cNvCxnSpPr/>
                <p:nvPr userDrawn="1"/>
              </p:nvCxnSpPr>
              <p:spPr>
                <a:xfrm>
                  <a:off x="14155269" y="2515250"/>
                  <a:ext cx="0" cy="142717"/>
                </a:xfrm>
                <a:prstGeom prst="line">
                  <a:avLst/>
                </a:prstGeom>
                <a:noFill/>
                <a:ln w="3175" cap="flat" cmpd="sng" algn="ctr">
                  <a:solidFill>
                    <a:srgbClr val="44546A"/>
                  </a:solidFill>
                  <a:prstDash val="solid"/>
                </a:ln>
                <a:effectLst/>
              </p:spPr>
            </p:cxnSp>
            <p:sp>
              <p:nvSpPr>
                <p:cNvPr id="71" name="Gelijkbenige driehoek 70">
                  <a:extLst>
                    <a:ext uri="{FF2B5EF4-FFF2-40B4-BE49-F238E27FC236}">
                      <a16:creationId xmlns:a16="http://schemas.microsoft.com/office/drawing/2014/main" id="{1686754A-F597-4AB1-8902-0F5BE1888FCC}"/>
                    </a:ext>
                  </a:extLst>
                </p:cNvPr>
                <p:cNvSpPr/>
                <p:nvPr userDrawn="1"/>
              </p:nvSpPr>
              <p:spPr>
                <a:xfrm rot="10800000">
                  <a:off x="14196089" y="2566904"/>
                  <a:ext cx="86866" cy="51147"/>
                </a:xfrm>
                <a:prstGeom prst="triangle">
                  <a:avLst/>
                </a:prstGeom>
                <a:solidFill>
                  <a:srgbClr val="00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900" b="1" noProof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p:grpSp>
          <p:sp>
            <p:nvSpPr>
              <p:cNvPr id="22" name="Ovaal 21">
                <a:extLst>
                  <a:ext uri="{FF2B5EF4-FFF2-40B4-BE49-F238E27FC236}">
                    <a16:creationId xmlns:a16="http://schemas.microsoft.com/office/drawing/2014/main" id="{1BCA4A4E-76C6-4CA1-9162-05F3624BCF9F}"/>
                  </a:ext>
                </a:extLst>
              </p:cNvPr>
              <p:cNvSpPr/>
              <p:nvPr userDrawn="1"/>
            </p:nvSpPr>
            <p:spPr>
              <a:xfrm>
                <a:off x="-3603587" y="2553359"/>
                <a:ext cx="180000" cy="180000"/>
              </a:xfrm>
              <a:prstGeom prst="ellipse">
                <a:avLst/>
              </a:prstGeom>
              <a:solidFill>
                <a:schemeClr val="accent1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wrap="none" lIns="0" tIns="0" rIns="0" bIns="0" rtlCol="0" anchor="ctr">
                <a:no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1000" b="1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3</a:t>
                </a:r>
              </a:p>
            </p:txBody>
          </p:sp>
          <p:sp>
            <p:nvSpPr>
              <p:cNvPr id="23" name="Rechthoek 22">
                <a:extLst>
                  <a:ext uri="{FF2B5EF4-FFF2-40B4-BE49-F238E27FC236}">
                    <a16:creationId xmlns:a16="http://schemas.microsoft.com/office/drawing/2014/main" id="{31C5F37F-7490-49E5-927F-336102E0DF21}"/>
                  </a:ext>
                </a:extLst>
              </p:cNvPr>
              <p:cNvSpPr/>
              <p:nvPr userDrawn="1"/>
            </p:nvSpPr>
            <p:spPr>
              <a:xfrm>
                <a:off x="-3319416" y="2553360"/>
                <a:ext cx="3126341" cy="462795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t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12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Klik met de rechter muisknop op de miniatuurweergave van de dia aan de linkerkant van het scherm en kies </a:t>
                </a:r>
                <a:r>
                  <a:rPr kumimoji="0" lang="nl-NL" sz="1200" b="1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‘Dia herstellen’</a:t>
                </a:r>
                <a:r>
                  <a:rPr kumimoji="0" lang="nl-NL" sz="12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.</a:t>
                </a:r>
              </a:p>
            </p:txBody>
          </p:sp>
          <p:grpSp>
            <p:nvGrpSpPr>
              <p:cNvPr id="24" name="ICOON_info">
                <a:extLst>
                  <a:ext uri="{FF2B5EF4-FFF2-40B4-BE49-F238E27FC236}">
                    <a16:creationId xmlns:a16="http://schemas.microsoft.com/office/drawing/2014/main" id="{CD28B5E5-C361-420B-81FA-9C83A667895F}"/>
                  </a:ext>
                </a:extLst>
              </p:cNvPr>
              <p:cNvGrpSpPr/>
              <p:nvPr userDrawn="1"/>
            </p:nvGrpSpPr>
            <p:grpSpPr>
              <a:xfrm>
                <a:off x="-376736" y="5894045"/>
                <a:ext cx="283685" cy="283685"/>
                <a:chOff x="-510741" y="5913713"/>
                <a:chExt cx="267555" cy="267555"/>
              </a:xfrm>
            </p:grpSpPr>
            <p:sp>
              <p:nvSpPr>
                <p:cNvPr id="67" name="Ovaal 66">
                  <a:extLst>
                    <a:ext uri="{FF2B5EF4-FFF2-40B4-BE49-F238E27FC236}">
                      <a16:creationId xmlns:a16="http://schemas.microsoft.com/office/drawing/2014/main" id="{817C8AC2-B51B-4C5F-B3B8-7DEC18250CA8}"/>
                    </a:ext>
                  </a:extLst>
                </p:cNvPr>
                <p:cNvSpPr/>
                <p:nvPr userDrawn="1"/>
              </p:nvSpPr>
              <p:spPr>
                <a:xfrm>
                  <a:off x="-491853" y="5932072"/>
                  <a:ext cx="230835" cy="230835"/>
                </a:xfrm>
                <a:prstGeom prst="ellipse">
                  <a:avLst/>
                </a:prstGeom>
                <a:solidFill>
                  <a:srgbClr val="211F26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80000" tIns="180000" rIns="180000" bIns="18000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>
                    <a:lnSpc>
                      <a:spcPct val="90000"/>
                    </a:lnSpc>
                    <a:spcBef>
                      <a:spcPts val="600"/>
                    </a:spcBef>
                    <a:spcAft>
                      <a:spcPts val="600"/>
                    </a:spcAft>
                  </a:pPr>
                  <a:endParaRPr lang="nl-NL" sz="1600" cap="all" baseline="0" noProof="0"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68" name="Graphic 163" descr="Informatie">
                  <a:extLst>
                    <a:ext uri="{FF2B5EF4-FFF2-40B4-BE49-F238E27FC236}">
                      <a16:creationId xmlns:a16="http://schemas.microsoft.com/office/drawing/2014/main" id="{BC9F12F3-D71C-4F16-AA18-65995C72F68F}"/>
                    </a:ext>
                  </a:extLst>
                </p:cNvPr>
                <p:cNvSpPr/>
                <p:nvPr/>
              </p:nvSpPr>
              <p:spPr>
                <a:xfrm>
                  <a:off x="-510741" y="5913713"/>
                  <a:ext cx="267555" cy="267555"/>
                </a:xfrm>
                <a:custGeom>
                  <a:avLst/>
                  <a:gdLst>
                    <a:gd name="connsiteX0" fmla="*/ 145860 w 291719"/>
                    <a:gd name="connsiteY0" fmla="*/ 0 h 291719"/>
                    <a:gd name="connsiteX1" fmla="*/ 0 w 291719"/>
                    <a:gd name="connsiteY1" fmla="*/ 145860 h 291719"/>
                    <a:gd name="connsiteX2" fmla="*/ 145860 w 291719"/>
                    <a:gd name="connsiteY2" fmla="*/ 291720 h 291719"/>
                    <a:gd name="connsiteX3" fmla="*/ 291720 w 291719"/>
                    <a:gd name="connsiteY3" fmla="*/ 145860 h 291719"/>
                    <a:gd name="connsiteX4" fmla="*/ 145860 w 291719"/>
                    <a:gd name="connsiteY4" fmla="*/ 0 h 291719"/>
                    <a:gd name="connsiteX5" fmla="*/ 138183 w 291719"/>
                    <a:gd name="connsiteY5" fmla="*/ 38384 h 291719"/>
                    <a:gd name="connsiteX6" fmla="*/ 157375 w 291719"/>
                    <a:gd name="connsiteY6" fmla="*/ 57576 h 291719"/>
                    <a:gd name="connsiteX7" fmla="*/ 138183 w 291719"/>
                    <a:gd name="connsiteY7" fmla="*/ 76768 h 291719"/>
                    <a:gd name="connsiteX8" fmla="*/ 118991 w 291719"/>
                    <a:gd name="connsiteY8" fmla="*/ 57576 h 291719"/>
                    <a:gd name="connsiteX9" fmla="*/ 138183 w 291719"/>
                    <a:gd name="connsiteY9" fmla="*/ 38384 h 291719"/>
                    <a:gd name="connsiteX10" fmla="*/ 184244 w 291719"/>
                    <a:gd name="connsiteY10" fmla="*/ 253336 h 291719"/>
                    <a:gd name="connsiteX11" fmla="*/ 107476 w 291719"/>
                    <a:gd name="connsiteY11" fmla="*/ 253336 h 291719"/>
                    <a:gd name="connsiteX12" fmla="*/ 107476 w 291719"/>
                    <a:gd name="connsiteY12" fmla="*/ 230305 h 291719"/>
                    <a:gd name="connsiteX13" fmla="*/ 134345 w 291719"/>
                    <a:gd name="connsiteY13" fmla="*/ 230305 h 291719"/>
                    <a:gd name="connsiteX14" fmla="*/ 134345 w 291719"/>
                    <a:gd name="connsiteY14" fmla="*/ 115153 h 291719"/>
                    <a:gd name="connsiteX15" fmla="*/ 111314 w 291719"/>
                    <a:gd name="connsiteY15" fmla="*/ 115153 h 291719"/>
                    <a:gd name="connsiteX16" fmla="*/ 111314 w 291719"/>
                    <a:gd name="connsiteY16" fmla="*/ 92122 h 291719"/>
                    <a:gd name="connsiteX17" fmla="*/ 157375 w 291719"/>
                    <a:gd name="connsiteY17" fmla="*/ 92122 h 291719"/>
                    <a:gd name="connsiteX18" fmla="*/ 157375 w 291719"/>
                    <a:gd name="connsiteY18" fmla="*/ 115153 h 291719"/>
                    <a:gd name="connsiteX19" fmla="*/ 157375 w 291719"/>
                    <a:gd name="connsiteY19" fmla="*/ 230305 h 291719"/>
                    <a:gd name="connsiteX20" fmla="*/ 184244 w 291719"/>
                    <a:gd name="connsiteY20" fmla="*/ 230305 h 291719"/>
                    <a:gd name="connsiteX21" fmla="*/ 184244 w 291719"/>
                    <a:gd name="connsiteY21" fmla="*/ 253336 h 29171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</a:cxnLst>
                  <a:rect l="l" t="t" r="r" b="b"/>
                  <a:pathLst>
                    <a:path w="291719" h="291719">
                      <a:moveTo>
                        <a:pt x="145860" y="0"/>
                      </a:moveTo>
                      <a:cubicBezTo>
                        <a:pt x="65253" y="0"/>
                        <a:pt x="0" y="65253"/>
                        <a:pt x="0" y="145860"/>
                      </a:cubicBezTo>
                      <a:cubicBezTo>
                        <a:pt x="0" y="226467"/>
                        <a:pt x="65253" y="291720"/>
                        <a:pt x="145860" y="291720"/>
                      </a:cubicBezTo>
                      <a:cubicBezTo>
                        <a:pt x="226467" y="291720"/>
                        <a:pt x="291720" y="226467"/>
                        <a:pt x="291720" y="145860"/>
                      </a:cubicBezTo>
                      <a:cubicBezTo>
                        <a:pt x="291720" y="65253"/>
                        <a:pt x="226467" y="0"/>
                        <a:pt x="145860" y="0"/>
                      </a:cubicBezTo>
                      <a:close/>
                      <a:moveTo>
                        <a:pt x="138183" y="38384"/>
                      </a:moveTo>
                      <a:cubicBezTo>
                        <a:pt x="148931" y="38384"/>
                        <a:pt x="157375" y="46829"/>
                        <a:pt x="157375" y="57576"/>
                      </a:cubicBezTo>
                      <a:cubicBezTo>
                        <a:pt x="157375" y="68324"/>
                        <a:pt x="148931" y="76768"/>
                        <a:pt x="138183" y="76768"/>
                      </a:cubicBezTo>
                      <a:cubicBezTo>
                        <a:pt x="127435" y="76768"/>
                        <a:pt x="118991" y="68324"/>
                        <a:pt x="118991" y="57576"/>
                      </a:cubicBezTo>
                      <a:cubicBezTo>
                        <a:pt x="118991" y="46829"/>
                        <a:pt x="127435" y="38384"/>
                        <a:pt x="138183" y="38384"/>
                      </a:cubicBezTo>
                      <a:close/>
                      <a:moveTo>
                        <a:pt x="184244" y="253336"/>
                      </a:moveTo>
                      <a:lnTo>
                        <a:pt x="107476" y="253336"/>
                      </a:lnTo>
                      <a:lnTo>
                        <a:pt x="107476" y="230305"/>
                      </a:lnTo>
                      <a:lnTo>
                        <a:pt x="134345" y="230305"/>
                      </a:lnTo>
                      <a:lnTo>
                        <a:pt x="134345" y="115153"/>
                      </a:lnTo>
                      <a:lnTo>
                        <a:pt x="111314" y="115153"/>
                      </a:lnTo>
                      <a:lnTo>
                        <a:pt x="111314" y="92122"/>
                      </a:lnTo>
                      <a:lnTo>
                        <a:pt x="157375" y="92122"/>
                      </a:lnTo>
                      <a:lnTo>
                        <a:pt x="157375" y="115153"/>
                      </a:lnTo>
                      <a:lnTo>
                        <a:pt x="157375" y="230305"/>
                      </a:lnTo>
                      <a:lnTo>
                        <a:pt x="184244" y="230305"/>
                      </a:lnTo>
                      <a:lnTo>
                        <a:pt x="184244" y="253336"/>
                      </a:lnTo>
                      <a:close/>
                    </a:path>
                  </a:pathLst>
                </a:custGeom>
                <a:solidFill>
                  <a:srgbClr val="1FF524"/>
                </a:solidFill>
                <a:ln w="3770" cap="flat">
                  <a:noFill/>
                  <a:prstDash val="solid"/>
                  <a:miter/>
                </a:ln>
              </p:spPr>
              <p:txBody>
                <a:bodyPr rtlCol="0" anchor="ctr">
                  <a:noAutofit/>
                </a:bodyPr>
                <a:lstStyle/>
                <a:p>
                  <a:endParaRPr lang="nl-NL" sz="2000" noProof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p:grpSp>
          <p:sp>
            <p:nvSpPr>
              <p:cNvPr id="25" name="Ovaal 24">
                <a:extLst>
                  <a:ext uri="{FF2B5EF4-FFF2-40B4-BE49-F238E27FC236}">
                    <a16:creationId xmlns:a16="http://schemas.microsoft.com/office/drawing/2014/main" id="{F6E446BB-6D1B-4FAD-861D-7936677B2148}"/>
                  </a:ext>
                </a:extLst>
              </p:cNvPr>
              <p:cNvSpPr/>
              <p:nvPr userDrawn="1"/>
            </p:nvSpPr>
            <p:spPr>
              <a:xfrm>
                <a:off x="-3603587" y="4145789"/>
                <a:ext cx="180000" cy="180000"/>
              </a:xfrm>
              <a:prstGeom prst="ellipse">
                <a:avLst/>
              </a:prstGeom>
              <a:solidFill>
                <a:schemeClr val="accent1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wrap="none" lIns="0" tIns="0" rIns="0" bIns="0" rtlCol="0" anchor="ctr">
                <a:no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1000" b="1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4</a:t>
                </a:r>
              </a:p>
            </p:txBody>
          </p:sp>
          <p:sp>
            <p:nvSpPr>
              <p:cNvPr id="26" name="Rechthoek 25">
                <a:extLst>
                  <a:ext uri="{FF2B5EF4-FFF2-40B4-BE49-F238E27FC236}">
                    <a16:creationId xmlns:a16="http://schemas.microsoft.com/office/drawing/2014/main" id="{C718BDCE-CEE2-4068-92CC-8A090BA28B3F}"/>
                  </a:ext>
                </a:extLst>
              </p:cNvPr>
              <p:cNvSpPr/>
              <p:nvPr userDrawn="1"/>
            </p:nvSpPr>
            <p:spPr>
              <a:xfrm>
                <a:off x="-3319415" y="4145790"/>
                <a:ext cx="2944682" cy="979796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t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12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Om de afbeelding te schalen of bij te snijden, ga naar de tab </a:t>
                </a:r>
                <a:r>
                  <a:rPr kumimoji="0" lang="nl-NL" sz="1200" b="1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‘Hulpmiddelen voor afbeeldingen - Opmaak’</a:t>
                </a:r>
                <a:r>
                  <a:rPr kumimoji="0" lang="nl-NL" sz="12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 en klik op de knop </a:t>
                </a:r>
                <a:r>
                  <a:rPr kumimoji="0" lang="nl-NL" sz="1200" b="1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‘Bijsnijden’</a:t>
                </a:r>
                <a:r>
                  <a:rPr kumimoji="0" lang="nl-NL" sz="12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. Schaal met de bolletjes de afbeelding en met de hoekjes het afbeeldingskader.</a:t>
                </a:r>
              </a:p>
            </p:txBody>
          </p:sp>
          <p:grpSp>
            <p:nvGrpSpPr>
              <p:cNvPr id="27" name="Groep 26">
                <a:extLst>
                  <a:ext uri="{FF2B5EF4-FFF2-40B4-BE49-F238E27FC236}">
                    <a16:creationId xmlns:a16="http://schemas.microsoft.com/office/drawing/2014/main" id="{7CC3DE28-A20D-4795-B951-5CF1C113CD69}"/>
                  </a:ext>
                </a:extLst>
              </p:cNvPr>
              <p:cNvGrpSpPr/>
              <p:nvPr userDrawn="1"/>
            </p:nvGrpSpPr>
            <p:grpSpPr>
              <a:xfrm>
                <a:off x="-3408294" y="5236167"/>
                <a:ext cx="622283" cy="612919"/>
                <a:chOff x="12617641" y="3403239"/>
                <a:chExt cx="752963" cy="741634"/>
              </a:xfrm>
            </p:grpSpPr>
            <p:grpSp>
              <p:nvGrpSpPr>
                <p:cNvPr id="51" name="Groep 50">
                  <a:extLst>
                    <a:ext uri="{FF2B5EF4-FFF2-40B4-BE49-F238E27FC236}">
                      <a16:creationId xmlns:a16="http://schemas.microsoft.com/office/drawing/2014/main" id="{2446D97A-9831-465E-8B3A-A2EA95415799}"/>
                    </a:ext>
                  </a:extLst>
                </p:cNvPr>
                <p:cNvGrpSpPr/>
                <p:nvPr userDrawn="1"/>
              </p:nvGrpSpPr>
              <p:grpSpPr>
                <a:xfrm>
                  <a:off x="12771550" y="3403239"/>
                  <a:ext cx="467156" cy="448491"/>
                  <a:chOff x="12782177" y="3403239"/>
                  <a:chExt cx="467156" cy="448491"/>
                </a:xfrm>
              </p:grpSpPr>
              <p:grpSp>
                <p:nvGrpSpPr>
                  <p:cNvPr id="54" name="Groep 53">
                    <a:extLst>
                      <a:ext uri="{FF2B5EF4-FFF2-40B4-BE49-F238E27FC236}">
                        <a16:creationId xmlns:a16="http://schemas.microsoft.com/office/drawing/2014/main" id="{E6808151-A393-45C0-B33F-C436A1848B4A}"/>
                      </a:ext>
                    </a:extLst>
                  </p:cNvPr>
                  <p:cNvGrpSpPr/>
                  <p:nvPr userDrawn="1"/>
                </p:nvGrpSpPr>
                <p:grpSpPr>
                  <a:xfrm>
                    <a:off x="12782177" y="3403239"/>
                    <a:ext cx="412972" cy="396132"/>
                    <a:chOff x="13554906" y="3320109"/>
                    <a:chExt cx="443912" cy="425811"/>
                  </a:xfrm>
                </p:grpSpPr>
                <p:grpSp>
                  <p:nvGrpSpPr>
                    <p:cNvPr id="61" name="Groep 60">
                      <a:extLst>
                        <a:ext uri="{FF2B5EF4-FFF2-40B4-BE49-F238E27FC236}">
                          <a16:creationId xmlns:a16="http://schemas.microsoft.com/office/drawing/2014/main" id="{7B98EEB1-B2E3-47CF-968B-5EE72FB15FBD}"/>
                        </a:ext>
                      </a:extLst>
                    </p:cNvPr>
                    <p:cNvGrpSpPr/>
                    <p:nvPr userDrawn="1"/>
                  </p:nvGrpSpPr>
                  <p:grpSpPr>
                    <a:xfrm>
                      <a:off x="13554906" y="3320109"/>
                      <a:ext cx="443912" cy="425811"/>
                      <a:chOff x="12909684" y="1276143"/>
                      <a:chExt cx="443912" cy="425811"/>
                    </a:xfrm>
                  </p:grpSpPr>
                  <p:sp>
                    <p:nvSpPr>
                      <p:cNvPr id="64" name="Rechthoek 63">
                        <a:extLst>
                          <a:ext uri="{FF2B5EF4-FFF2-40B4-BE49-F238E27FC236}">
                            <a16:creationId xmlns:a16="http://schemas.microsoft.com/office/drawing/2014/main" id="{A6BF1701-141A-4CD6-9E10-1CBB43647888}"/>
                          </a:ext>
                        </a:extLst>
                      </p:cNvPr>
                      <p:cNvSpPr/>
                      <p:nvPr userDrawn="1"/>
                    </p:nvSpPr>
                    <p:spPr>
                      <a:xfrm>
                        <a:off x="12909684" y="1276143"/>
                        <a:ext cx="443912" cy="425811"/>
                      </a:xfrm>
                      <a:prstGeom prst="rect">
                        <a:avLst/>
                      </a:prstGeom>
                      <a:noFill/>
                      <a:ln w="12700">
                        <a:solidFill>
                          <a:srgbClr val="818181"/>
                        </a:solidFill>
                        <a:prstDash val="dash"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        <a:prstTxWarp prst="textNoShape">
                          <a:avLst/>
                        </a:prstTxWarp>
                        <a:noAutofit/>
                      </a:bodyPr>
                      <a:lstStyle/>
                      <a:p>
                        <a:pPr lvl="0">
                          <a:lnSpc>
                            <a:spcPct val="90000"/>
                          </a:lnSpc>
                          <a:spcBef>
                            <a:spcPts val="600"/>
                          </a:spcBef>
                          <a:spcAft>
                            <a:spcPts val="600"/>
                          </a:spcAft>
                        </a:pPr>
                        <a:endParaRPr lang="nl-NL" sz="800" b="0" noProof="0">
                          <a:solidFill>
                            <a:srgbClr val="211F26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endParaRPr>
                      </a:p>
                    </p:txBody>
                  </p:sp>
                  <p:sp>
                    <p:nvSpPr>
                      <p:cNvPr id="65" name="Rechthoek 64">
                        <a:extLst>
                          <a:ext uri="{FF2B5EF4-FFF2-40B4-BE49-F238E27FC236}">
                            <a16:creationId xmlns:a16="http://schemas.microsoft.com/office/drawing/2014/main" id="{563D5E8F-EE23-494B-9D60-848D87E75060}"/>
                          </a:ext>
                        </a:extLst>
                      </p:cNvPr>
                      <p:cNvSpPr/>
                      <p:nvPr userDrawn="1"/>
                    </p:nvSpPr>
                    <p:spPr>
                      <a:xfrm>
                        <a:off x="12909684" y="1276143"/>
                        <a:ext cx="261629" cy="257807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12700">
                        <a:solidFill>
                          <a:srgbClr val="81818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        <a:prstTxWarp prst="textNoShape">
                          <a:avLst/>
                        </a:prstTxWarp>
                        <a:noAutofit/>
                      </a:bodyPr>
                      <a:lstStyle/>
                      <a:p>
                        <a:pPr lvl="0">
                          <a:lnSpc>
                            <a:spcPct val="90000"/>
                          </a:lnSpc>
                          <a:spcBef>
                            <a:spcPts val="600"/>
                          </a:spcBef>
                          <a:spcAft>
                            <a:spcPts val="600"/>
                          </a:spcAft>
                        </a:pPr>
                        <a:endParaRPr lang="nl-NL" sz="800" b="0" noProof="0">
                          <a:solidFill>
                            <a:srgbClr val="211F26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endParaRPr>
                      </a:p>
                    </p:txBody>
                  </p:sp>
                  <p:sp>
                    <p:nvSpPr>
                      <p:cNvPr id="66" name="Ovaal 65">
                        <a:extLst>
                          <a:ext uri="{FF2B5EF4-FFF2-40B4-BE49-F238E27FC236}">
                            <a16:creationId xmlns:a16="http://schemas.microsoft.com/office/drawing/2014/main" id="{C0F5D069-0C57-4709-A850-C069225C23D6}"/>
                          </a:ext>
                        </a:extLst>
                      </p:cNvPr>
                      <p:cNvSpPr/>
                      <p:nvPr userDrawn="1"/>
                    </p:nvSpPr>
                    <p:spPr>
                      <a:xfrm>
                        <a:off x="13069071" y="1308711"/>
                        <a:ext cx="72188" cy="72188"/>
                      </a:xfrm>
                      <a:prstGeom prst="ellipse">
                        <a:avLst/>
                      </a:prstGeom>
                      <a:solidFill>
                        <a:srgbClr val="ECC679"/>
                      </a:soli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ot="0" spcFirstLastPara="0" vert="horz" wrap="square" lIns="0" tIns="0" rIns="0" bIns="0" numCol="1" spcCol="0" rtlCol="0" fromWordArt="0" anchor="ctr" anchorCtr="0" forceAA="0" compatLnSpc="1">
                        <a:prstTxWarp prst="textNoShape">
                          <a:avLst/>
                        </a:prstTxWarp>
                        <a:noAutofit/>
                      </a:bodyPr>
                      <a:lstStyle/>
                      <a:p>
                        <a:pPr algn="l"/>
                        <a:endParaRPr lang="nl-NL" sz="1000" b="1" noProof="0">
                          <a:solidFill>
                            <a:srgbClr val="211F26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endParaRPr>
                      </a:p>
                    </p:txBody>
                  </p:sp>
                </p:grpSp>
                <p:pic>
                  <p:nvPicPr>
                    <p:cNvPr id="62" name="Afbeelding 61">
                      <a:extLst>
                        <a:ext uri="{FF2B5EF4-FFF2-40B4-BE49-F238E27FC236}">
                          <a16:creationId xmlns:a16="http://schemas.microsoft.com/office/drawing/2014/main" id="{9531F5FE-6D57-4A66-B89C-77C1BB16A5F1}"/>
                        </a:ext>
                      </a:extLst>
                    </p:cNvPr>
                    <p:cNvPicPr>
                      <a:picLocks noChangeAspect="1"/>
                    </p:cNvPicPr>
                    <p:nvPr userDrawn="1"/>
                  </p:nvPicPr>
                  <p:blipFill>
                    <a:blip r:embed="rId3">
                      <a:duotone>
                        <a:prstClr val="black"/>
                        <a:srgbClr val="4D82B8">
                          <a:tint val="45000"/>
                          <a:satMod val="400000"/>
                        </a:srgbClr>
                      </a:duotone>
                      <a:extLst>
                        <a:ext uri="{BEBA8EAE-BF5A-486C-A8C5-ECC9F3942E4B}">
                          <a14:imgProps xmlns:a14="http://schemas.microsoft.com/office/drawing/2010/main">
                            <a14:imgLayer r:embed="rId4">
                              <a14:imgEffect>
                                <a14:brightnessContrast contrast="-40000"/>
                              </a14:imgEffect>
                            </a14:imgLayer>
                          </a14:imgProps>
                        </a:ext>
                      </a:extLst>
                    </a:blip>
                    <a:stretch>
                      <a:fillRect/>
                    </a:stretch>
                  </p:blipFill>
                  <p:spPr>
                    <a:xfrm>
                      <a:off x="13567296" y="3424992"/>
                      <a:ext cx="173367" cy="140220"/>
                    </a:xfrm>
                    <a:prstGeom prst="rect">
                      <a:avLst/>
                    </a:prstGeom>
                  </p:spPr>
                </p:pic>
                <p:pic>
                  <p:nvPicPr>
                    <p:cNvPr id="63" name="Afbeelding 62">
                      <a:extLst>
                        <a:ext uri="{FF2B5EF4-FFF2-40B4-BE49-F238E27FC236}">
                          <a16:creationId xmlns:a16="http://schemas.microsoft.com/office/drawing/2014/main" id="{D7297902-FE0F-419B-A0BB-D4C89A4C9587}"/>
                        </a:ext>
                      </a:extLst>
                    </p:cNvPr>
                    <p:cNvPicPr>
                      <a:picLocks noChangeAspect="1"/>
                    </p:cNvPicPr>
                    <p:nvPr userDrawn="1"/>
                  </p:nvPicPr>
                  <p:blipFill>
                    <a:blip r:embed="rId3">
                      <a:duotone>
                        <a:prstClr val="black"/>
                        <a:srgbClr val="4D82B8">
                          <a:tint val="45000"/>
                          <a:satMod val="400000"/>
                        </a:srgbClr>
                      </a:duotone>
                      <a:extLst>
                        <a:ext uri="{BEBA8EAE-BF5A-486C-A8C5-ECC9F3942E4B}">
                          <a14:imgProps xmlns:a14="http://schemas.microsoft.com/office/drawing/2010/main">
                            <a14:imgLayer r:embed="rId4">
                              <a14:imgEffect>
                                <a14:brightnessContrast contrast="-40000"/>
                              </a14:imgEffect>
                            </a14:imgLayer>
                          </a14:imgProps>
                        </a:ext>
                      </a:extLst>
                    </a:blip>
                    <a:stretch>
                      <a:fillRect/>
                    </a:stretch>
                  </p:blipFill>
                  <p:spPr>
                    <a:xfrm flipH="1">
                      <a:off x="13635599" y="3453788"/>
                      <a:ext cx="173367" cy="111424"/>
                    </a:xfrm>
                    <a:prstGeom prst="rect">
                      <a:avLst/>
                    </a:prstGeom>
                  </p:spPr>
                </p:pic>
              </p:grpSp>
              <p:grpSp>
                <p:nvGrpSpPr>
                  <p:cNvPr id="55" name="Groep 54">
                    <a:extLst>
                      <a:ext uri="{FF2B5EF4-FFF2-40B4-BE49-F238E27FC236}">
                        <a16:creationId xmlns:a16="http://schemas.microsoft.com/office/drawing/2014/main" id="{FE93106B-7C57-46A9-B96A-20A7A279CAF4}"/>
                      </a:ext>
                    </a:extLst>
                  </p:cNvPr>
                  <p:cNvGrpSpPr/>
                  <p:nvPr userDrawn="1"/>
                </p:nvGrpSpPr>
                <p:grpSpPr>
                  <a:xfrm>
                    <a:off x="13103513" y="3705268"/>
                    <a:ext cx="145820" cy="146462"/>
                    <a:chOff x="13096169" y="3602278"/>
                    <a:chExt cx="145820" cy="146462"/>
                  </a:xfrm>
                </p:grpSpPr>
                <p:sp>
                  <p:nvSpPr>
                    <p:cNvPr id="59" name="Rechthoek 58">
                      <a:extLst>
                        <a:ext uri="{FF2B5EF4-FFF2-40B4-BE49-F238E27FC236}">
                          <a16:creationId xmlns:a16="http://schemas.microsoft.com/office/drawing/2014/main" id="{846C1704-50CB-4D27-A024-AD8A03FC32BC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13096169" y="3602278"/>
                      <a:ext cx="145820" cy="28388"/>
                    </a:xfrm>
                    <a:prstGeom prst="rect">
                      <a:avLst/>
                    </a:prstGeom>
                    <a:solidFill>
                      <a:srgbClr val="81818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l"/>
                      <a:endParaRPr lang="nl-NL" sz="1000" b="1" noProof="0">
                        <a:solidFill>
                          <a:srgbClr val="211F26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p:txBody>
                </p:sp>
                <p:sp>
                  <p:nvSpPr>
                    <p:cNvPr id="60" name="Rechthoek 59">
                      <a:extLst>
                        <a:ext uri="{FF2B5EF4-FFF2-40B4-BE49-F238E27FC236}">
                          <a16:creationId xmlns:a16="http://schemas.microsoft.com/office/drawing/2014/main" id="{96CCA883-B18E-4DDE-94E0-7AC47F8DA001}"/>
                        </a:ext>
                      </a:extLst>
                    </p:cNvPr>
                    <p:cNvSpPr/>
                    <p:nvPr userDrawn="1"/>
                  </p:nvSpPr>
                  <p:spPr>
                    <a:xfrm rot="5400000">
                      <a:off x="13037453" y="3661636"/>
                      <a:ext cx="145820" cy="28388"/>
                    </a:xfrm>
                    <a:prstGeom prst="rect">
                      <a:avLst/>
                    </a:prstGeom>
                    <a:solidFill>
                      <a:srgbClr val="81818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l"/>
                      <a:endParaRPr lang="nl-NL" sz="1000" b="1" noProof="0">
                        <a:solidFill>
                          <a:srgbClr val="211F26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p:txBody>
                </p:sp>
              </p:grpSp>
              <p:grpSp>
                <p:nvGrpSpPr>
                  <p:cNvPr id="56" name="Groep 55">
                    <a:extLst>
                      <a:ext uri="{FF2B5EF4-FFF2-40B4-BE49-F238E27FC236}">
                        <a16:creationId xmlns:a16="http://schemas.microsoft.com/office/drawing/2014/main" id="{4A237A7F-7835-429C-A969-675D1C724C68}"/>
                      </a:ext>
                    </a:extLst>
                  </p:cNvPr>
                  <p:cNvGrpSpPr/>
                  <p:nvPr userDrawn="1"/>
                </p:nvGrpSpPr>
                <p:grpSpPr>
                  <a:xfrm rot="10800000">
                    <a:off x="13061402" y="3665637"/>
                    <a:ext cx="145820" cy="146462"/>
                    <a:chOff x="13096169" y="3602278"/>
                    <a:chExt cx="145820" cy="146462"/>
                  </a:xfrm>
                </p:grpSpPr>
                <p:sp>
                  <p:nvSpPr>
                    <p:cNvPr id="57" name="Rechthoek 56">
                      <a:extLst>
                        <a:ext uri="{FF2B5EF4-FFF2-40B4-BE49-F238E27FC236}">
                          <a16:creationId xmlns:a16="http://schemas.microsoft.com/office/drawing/2014/main" id="{941AE849-C195-4CBE-AC23-9CD2A800EA2B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13096169" y="3602278"/>
                      <a:ext cx="145820" cy="28388"/>
                    </a:xfrm>
                    <a:prstGeom prst="rect">
                      <a:avLst/>
                    </a:prstGeom>
                    <a:solidFill>
                      <a:srgbClr val="81818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l"/>
                      <a:endParaRPr lang="nl-NL" sz="1000" b="1" noProof="0">
                        <a:solidFill>
                          <a:srgbClr val="211F26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p:txBody>
                </p:sp>
                <p:sp>
                  <p:nvSpPr>
                    <p:cNvPr id="58" name="Rechthoek 57">
                      <a:extLst>
                        <a:ext uri="{FF2B5EF4-FFF2-40B4-BE49-F238E27FC236}">
                          <a16:creationId xmlns:a16="http://schemas.microsoft.com/office/drawing/2014/main" id="{9DF9F60C-1D1B-48DD-B747-C49B8BFEFE2F}"/>
                        </a:ext>
                      </a:extLst>
                    </p:cNvPr>
                    <p:cNvSpPr/>
                    <p:nvPr userDrawn="1"/>
                  </p:nvSpPr>
                  <p:spPr>
                    <a:xfrm rot="5400000">
                      <a:off x="13037453" y="3661636"/>
                      <a:ext cx="145820" cy="28388"/>
                    </a:xfrm>
                    <a:prstGeom prst="rect">
                      <a:avLst/>
                    </a:prstGeom>
                    <a:solidFill>
                      <a:srgbClr val="81818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l"/>
                      <a:endParaRPr lang="nl-NL" sz="1000" b="1" noProof="0">
                        <a:solidFill>
                          <a:srgbClr val="211F26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p:txBody>
                </p:sp>
              </p:grpSp>
            </p:grpSp>
            <p:sp>
              <p:nvSpPr>
                <p:cNvPr id="52" name="Rechthoek 51">
                  <a:extLst>
                    <a:ext uri="{FF2B5EF4-FFF2-40B4-BE49-F238E27FC236}">
                      <a16:creationId xmlns:a16="http://schemas.microsoft.com/office/drawing/2014/main" id="{214F29AE-0CF6-47B9-8FBF-A09316817BE6}"/>
                    </a:ext>
                  </a:extLst>
                </p:cNvPr>
                <p:cNvSpPr/>
                <p:nvPr userDrawn="1"/>
              </p:nvSpPr>
              <p:spPr>
                <a:xfrm>
                  <a:off x="12617641" y="3889890"/>
                  <a:ext cx="752963" cy="161170"/>
                </a:xfrm>
                <a:prstGeom prst="rect">
                  <a:avLst/>
                </a:prstGeom>
                <a:noFill/>
                <a:ln w="127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>
                    <a:lnSpc>
                      <a:spcPct val="90000"/>
                    </a:lnSpc>
                    <a:spcBef>
                      <a:spcPts val="600"/>
                    </a:spcBef>
                    <a:spcAft>
                      <a:spcPts val="600"/>
                    </a:spcAft>
                  </a:pPr>
                  <a:r>
                    <a:rPr lang="nl-NL" sz="900" b="0" noProof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rPr>
                    <a:t>Bijsnijden</a:t>
                  </a:r>
                </a:p>
              </p:txBody>
            </p:sp>
            <p:sp>
              <p:nvSpPr>
                <p:cNvPr id="53" name="Gelijkbenige driehoek 52">
                  <a:extLst>
                    <a:ext uri="{FF2B5EF4-FFF2-40B4-BE49-F238E27FC236}">
                      <a16:creationId xmlns:a16="http://schemas.microsoft.com/office/drawing/2014/main" id="{4D307615-651A-4D0D-B9B8-A506F9A9DCE8}"/>
                    </a:ext>
                  </a:extLst>
                </p:cNvPr>
                <p:cNvSpPr/>
                <p:nvPr userDrawn="1"/>
              </p:nvSpPr>
              <p:spPr>
                <a:xfrm rot="10800000">
                  <a:off x="12950688" y="4093726"/>
                  <a:ext cx="86866" cy="51147"/>
                </a:xfrm>
                <a:prstGeom prst="triangle">
                  <a:avLst/>
                </a:prstGeom>
                <a:solidFill>
                  <a:srgbClr val="81818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p:grpSp>
          <p:sp>
            <p:nvSpPr>
              <p:cNvPr id="28" name="Rechthoek 27">
                <a:extLst>
                  <a:ext uri="{FF2B5EF4-FFF2-40B4-BE49-F238E27FC236}">
                    <a16:creationId xmlns:a16="http://schemas.microsoft.com/office/drawing/2014/main" id="{C8F40708-F89A-4162-B999-465F9D69FBAD}"/>
                  </a:ext>
                </a:extLst>
              </p:cNvPr>
              <p:cNvSpPr/>
              <p:nvPr userDrawn="1"/>
            </p:nvSpPr>
            <p:spPr>
              <a:xfrm>
                <a:off x="-3316836" y="3119689"/>
                <a:ext cx="1239216" cy="719917"/>
              </a:xfrm>
              <a:prstGeom prst="rect">
                <a:avLst/>
              </a:prstGeom>
              <a:pattFill prst="wdUpDiag">
                <a:fgClr>
                  <a:srgbClr val="E0E0E0"/>
                </a:fgClr>
                <a:bgClr>
                  <a:srgbClr val="ECECEC"/>
                </a:bgClr>
              </a:pattFill>
              <a:ln w="12700">
                <a:solidFill>
                  <a:srgbClr val="D3D3D3"/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7200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1000" b="0" i="1" noProof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grpSp>
            <p:nvGrpSpPr>
              <p:cNvPr id="29" name="Groep 28">
                <a:extLst>
                  <a:ext uri="{FF2B5EF4-FFF2-40B4-BE49-F238E27FC236}">
                    <a16:creationId xmlns:a16="http://schemas.microsoft.com/office/drawing/2014/main" id="{4DA3FC95-0575-4AEF-9876-9AD106F61B05}"/>
                  </a:ext>
                </a:extLst>
              </p:cNvPr>
              <p:cNvGrpSpPr/>
              <p:nvPr userDrawn="1"/>
            </p:nvGrpSpPr>
            <p:grpSpPr>
              <a:xfrm>
                <a:off x="-2485819" y="3399207"/>
                <a:ext cx="1222990" cy="563933"/>
                <a:chOff x="-2485819" y="3399207"/>
                <a:chExt cx="1222990" cy="563933"/>
              </a:xfrm>
            </p:grpSpPr>
            <p:sp>
              <p:nvSpPr>
                <p:cNvPr id="30" name="Rechthoek 29">
                  <a:extLst>
                    <a:ext uri="{FF2B5EF4-FFF2-40B4-BE49-F238E27FC236}">
                      <a16:creationId xmlns:a16="http://schemas.microsoft.com/office/drawing/2014/main" id="{0023B755-FD32-48E7-8DE8-A4FE42F43476}"/>
                    </a:ext>
                  </a:extLst>
                </p:cNvPr>
                <p:cNvSpPr/>
                <p:nvPr userDrawn="1"/>
              </p:nvSpPr>
              <p:spPr>
                <a:xfrm>
                  <a:off x="-2485819" y="3399207"/>
                  <a:ext cx="1176476" cy="504851"/>
                </a:xfrm>
                <a:prstGeom prst="rect">
                  <a:avLst/>
                </a:prstGeom>
                <a:solidFill>
                  <a:schemeClr val="bg1"/>
                </a:solidFill>
                <a:ln w="12700">
                  <a:solidFill>
                    <a:srgbClr val="D1D1D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10800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>
                    <a:lnSpc>
                      <a:spcPct val="90000"/>
                    </a:lnSpc>
                    <a:spcBef>
                      <a:spcPts val="600"/>
                    </a:spcBef>
                    <a:spcAft>
                      <a:spcPts val="600"/>
                    </a:spcAft>
                  </a:pPr>
                  <a:endParaRPr lang="nl-NL" sz="800" b="0" noProof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31" name="Rechthoek 30">
                  <a:extLst>
                    <a:ext uri="{FF2B5EF4-FFF2-40B4-BE49-F238E27FC236}">
                      <a16:creationId xmlns:a16="http://schemas.microsoft.com/office/drawing/2014/main" id="{8B435595-3569-4F8D-AF0E-1A10FBD65563}"/>
                    </a:ext>
                  </a:extLst>
                </p:cNvPr>
                <p:cNvSpPr/>
                <p:nvPr userDrawn="1"/>
              </p:nvSpPr>
              <p:spPr>
                <a:xfrm>
                  <a:off x="-2479584" y="3652838"/>
                  <a:ext cx="1164007" cy="246701"/>
                </a:xfrm>
                <a:prstGeom prst="rect">
                  <a:avLst/>
                </a:prstGeom>
                <a:solidFill>
                  <a:srgbClr val="FCE4DC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grpSp>
              <p:nvGrpSpPr>
                <p:cNvPr id="32" name="Groep 31">
                  <a:extLst>
                    <a:ext uri="{FF2B5EF4-FFF2-40B4-BE49-F238E27FC236}">
                      <a16:creationId xmlns:a16="http://schemas.microsoft.com/office/drawing/2014/main" id="{1E7B71CB-D17D-4C89-A69B-E45DBDC88DB4}"/>
                    </a:ext>
                  </a:extLst>
                </p:cNvPr>
                <p:cNvGrpSpPr/>
                <p:nvPr userDrawn="1"/>
              </p:nvGrpSpPr>
              <p:grpSpPr>
                <a:xfrm>
                  <a:off x="-2403869" y="3460544"/>
                  <a:ext cx="155951" cy="131922"/>
                  <a:chOff x="12968836" y="3354170"/>
                  <a:chExt cx="404806" cy="342433"/>
                </a:xfrm>
              </p:grpSpPr>
              <p:sp>
                <p:nvSpPr>
                  <p:cNvPr id="45" name="Rechthoek: afgeronde hoeken 44">
                    <a:extLst>
                      <a:ext uri="{FF2B5EF4-FFF2-40B4-BE49-F238E27FC236}">
                        <a16:creationId xmlns:a16="http://schemas.microsoft.com/office/drawing/2014/main" id="{64BB2288-6EAD-46B9-A799-45FE62E4F697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968836" y="3354170"/>
                    <a:ext cx="404806" cy="342433"/>
                  </a:xfrm>
                  <a:prstGeom prst="roundRect">
                    <a:avLst>
                      <a:gd name="adj" fmla="val 2911"/>
                    </a:avLst>
                  </a:prstGeom>
                  <a:solidFill>
                    <a:schemeClr val="bg1"/>
                  </a:solidFill>
                  <a:ln w="12700">
                    <a:solidFill>
                      <a:srgbClr val="81818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lvl="0">
                      <a:lnSpc>
                        <a:spcPct val="90000"/>
                      </a:lnSpc>
                      <a:spcBef>
                        <a:spcPts val="600"/>
                      </a:spcBef>
                      <a:spcAft>
                        <a:spcPts val="600"/>
                      </a:spcAft>
                    </a:pPr>
                    <a:endParaRPr lang="nl-NL" sz="800" b="0" noProof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  <p:sp>
                <p:nvSpPr>
                  <p:cNvPr id="46" name="Rechthoek 45">
                    <a:extLst>
                      <a:ext uri="{FF2B5EF4-FFF2-40B4-BE49-F238E27FC236}">
                        <a16:creationId xmlns:a16="http://schemas.microsoft.com/office/drawing/2014/main" id="{190C4922-1770-4705-8E1B-5C597ABC9842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025180" y="3401181"/>
                    <a:ext cx="305213" cy="41563"/>
                  </a:xfrm>
                  <a:prstGeom prst="rect">
                    <a:avLst/>
                  </a:prstGeom>
                  <a:solidFill>
                    <a:srgbClr val="D1D1D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  <p:sp>
                <p:nvSpPr>
                  <p:cNvPr id="47" name="Rechthoek 46">
                    <a:extLst>
                      <a:ext uri="{FF2B5EF4-FFF2-40B4-BE49-F238E27FC236}">
                        <a16:creationId xmlns:a16="http://schemas.microsoft.com/office/drawing/2014/main" id="{05D2CBF2-3E81-428A-8F5A-AB877330C7D3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025181" y="3471575"/>
                    <a:ext cx="118778" cy="181691"/>
                  </a:xfrm>
                  <a:prstGeom prst="rect">
                    <a:avLst/>
                  </a:prstGeom>
                  <a:solidFill>
                    <a:srgbClr val="D1D1D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  <p:sp>
                <p:nvSpPr>
                  <p:cNvPr id="48" name="Rechthoek 47">
                    <a:extLst>
                      <a:ext uri="{FF2B5EF4-FFF2-40B4-BE49-F238E27FC236}">
                        <a16:creationId xmlns:a16="http://schemas.microsoft.com/office/drawing/2014/main" id="{46941660-35FF-4C4F-93BC-2D2E2CB58FF3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180812" y="3481982"/>
                    <a:ext cx="135278" cy="21328"/>
                  </a:xfrm>
                  <a:prstGeom prst="rect">
                    <a:avLst/>
                  </a:prstGeom>
                  <a:solidFill>
                    <a:srgbClr val="B2B2B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  <p:sp>
                <p:nvSpPr>
                  <p:cNvPr id="49" name="Rechthoek 48">
                    <a:extLst>
                      <a:ext uri="{FF2B5EF4-FFF2-40B4-BE49-F238E27FC236}">
                        <a16:creationId xmlns:a16="http://schemas.microsoft.com/office/drawing/2014/main" id="{25C6F22C-9299-4EF4-A1C8-CA422A3676C2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180812" y="3554800"/>
                    <a:ext cx="69418" cy="21328"/>
                  </a:xfrm>
                  <a:prstGeom prst="rect">
                    <a:avLst/>
                  </a:prstGeom>
                  <a:solidFill>
                    <a:srgbClr val="B2B2B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  <p:sp>
                <p:nvSpPr>
                  <p:cNvPr id="50" name="Rechthoek 49">
                    <a:extLst>
                      <a:ext uri="{FF2B5EF4-FFF2-40B4-BE49-F238E27FC236}">
                        <a16:creationId xmlns:a16="http://schemas.microsoft.com/office/drawing/2014/main" id="{02AA51C6-88C7-443D-8135-7FFFB163547A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180812" y="3627618"/>
                    <a:ext cx="69418" cy="21328"/>
                  </a:xfrm>
                  <a:prstGeom prst="rect">
                    <a:avLst/>
                  </a:prstGeom>
                  <a:solidFill>
                    <a:srgbClr val="B2B2B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</p:grpSp>
            <p:grpSp>
              <p:nvGrpSpPr>
                <p:cNvPr id="33" name="Groep 32">
                  <a:extLst>
                    <a:ext uri="{FF2B5EF4-FFF2-40B4-BE49-F238E27FC236}">
                      <a16:creationId xmlns:a16="http://schemas.microsoft.com/office/drawing/2014/main" id="{02406E34-7C61-47CB-84BC-F43542B2B6C4}"/>
                    </a:ext>
                  </a:extLst>
                </p:cNvPr>
                <p:cNvGrpSpPr/>
                <p:nvPr userDrawn="1"/>
              </p:nvGrpSpPr>
              <p:grpSpPr>
                <a:xfrm>
                  <a:off x="-2423424" y="3690208"/>
                  <a:ext cx="166739" cy="218963"/>
                  <a:chOff x="12940828" y="3950597"/>
                  <a:chExt cx="432813" cy="568367"/>
                </a:xfrm>
              </p:grpSpPr>
              <p:grpSp>
                <p:nvGrpSpPr>
                  <p:cNvPr id="37" name="Groep 36">
                    <a:extLst>
                      <a:ext uri="{FF2B5EF4-FFF2-40B4-BE49-F238E27FC236}">
                        <a16:creationId xmlns:a16="http://schemas.microsoft.com/office/drawing/2014/main" id="{67689F45-358F-4EA3-917E-CEEE5A48D400}"/>
                      </a:ext>
                    </a:extLst>
                  </p:cNvPr>
                  <p:cNvGrpSpPr/>
                  <p:nvPr userDrawn="1"/>
                </p:nvGrpSpPr>
                <p:grpSpPr>
                  <a:xfrm>
                    <a:off x="13000382" y="4006891"/>
                    <a:ext cx="373259" cy="315747"/>
                    <a:chOff x="12968836" y="3354170"/>
                    <a:chExt cx="404806" cy="342433"/>
                  </a:xfrm>
                </p:grpSpPr>
                <p:sp>
                  <p:nvSpPr>
                    <p:cNvPr id="39" name="Rechthoek: afgeronde hoeken 38">
                      <a:extLst>
                        <a:ext uri="{FF2B5EF4-FFF2-40B4-BE49-F238E27FC236}">
                          <a16:creationId xmlns:a16="http://schemas.microsoft.com/office/drawing/2014/main" id="{B7654FC8-CD31-4500-9F50-174AE037DDBB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12968836" y="3354170"/>
                      <a:ext cx="404806" cy="342433"/>
                    </a:xfrm>
                    <a:prstGeom prst="roundRect">
                      <a:avLst>
                        <a:gd name="adj" fmla="val 2911"/>
                      </a:avLst>
                    </a:prstGeom>
                    <a:solidFill>
                      <a:schemeClr val="bg1"/>
                    </a:solidFill>
                    <a:ln w="12700">
                      <a:solidFill>
                        <a:srgbClr val="81818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lvl="0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nl-NL" sz="800" b="0" noProof="0">
                        <a:solidFill>
                          <a:srgbClr val="211F26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p:txBody>
                </p:sp>
                <p:sp>
                  <p:nvSpPr>
                    <p:cNvPr id="40" name="Rechthoek 39">
                      <a:extLst>
                        <a:ext uri="{FF2B5EF4-FFF2-40B4-BE49-F238E27FC236}">
                          <a16:creationId xmlns:a16="http://schemas.microsoft.com/office/drawing/2014/main" id="{9C348405-2B88-467B-A962-BF137B1108A9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13025180" y="3401181"/>
                      <a:ext cx="305213" cy="41563"/>
                    </a:xfrm>
                    <a:prstGeom prst="rect">
                      <a:avLst/>
                    </a:prstGeom>
                    <a:solidFill>
                      <a:srgbClr val="D1D1D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l"/>
                      <a:endParaRPr lang="nl-NL" sz="1000" b="1" noProof="0">
                        <a:solidFill>
                          <a:srgbClr val="211F26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p:txBody>
                </p:sp>
                <p:sp>
                  <p:nvSpPr>
                    <p:cNvPr id="41" name="Rechthoek 40">
                      <a:extLst>
                        <a:ext uri="{FF2B5EF4-FFF2-40B4-BE49-F238E27FC236}">
                          <a16:creationId xmlns:a16="http://schemas.microsoft.com/office/drawing/2014/main" id="{C98A0765-959C-4196-9FBD-20516329DBEE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13025181" y="3471575"/>
                      <a:ext cx="118778" cy="181691"/>
                    </a:xfrm>
                    <a:prstGeom prst="rect">
                      <a:avLst/>
                    </a:prstGeom>
                    <a:solidFill>
                      <a:srgbClr val="D1D1D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l"/>
                      <a:endParaRPr lang="nl-NL" sz="1000" b="1" noProof="0">
                        <a:solidFill>
                          <a:srgbClr val="211F26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p:txBody>
                </p:sp>
                <p:sp>
                  <p:nvSpPr>
                    <p:cNvPr id="42" name="Rechthoek 41">
                      <a:extLst>
                        <a:ext uri="{FF2B5EF4-FFF2-40B4-BE49-F238E27FC236}">
                          <a16:creationId xmlns:a16="http://schemas.microsoft.com/office/drawing/2014/main" id="{89571B2B-024C-4853-81ED-10B0AF326789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13180812" y="3481982"/>
                      <a:ext cx="135278" cy="21328"/>
                    </a:xfrm>
                    <a:prstGeom prst="rect">
                      <a:avLst/>
                    </a:prstGeom>
                    <a:solidFill>
                      <a:srgbClr val="B2B2B2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l"/>
                      <a:endParaRPr lang="nl-NL" sz="1000" b="1" noProof="0">
                        <a:solidFill>
                          <a:srgbClr val="211F26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p:txBody>
                </p:sp>
                <p:sp>
                  <p:nvSpPr>
                    <p:cNvPr id="43" name="Rechthoek 42">
                      <a:extLst>
                        <a:ext uri="{FF2B5EF4-FFF2-40B4-BE49-F238E27FC236}">
                          <a16:creationId xmlns:a16="http://schemas.microsoft.com/office/drawing/2014/main" id="{ED98E7E6-214E-4E59-8E0A-2ABEFD4E6EB6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13180812" y="3554800"/>
                      <a:ext cx="69418" cy="21328"/>
                    </a:xfrm>
                    <a:prstGeom prst="rect">
                      <a:avLst/>
                    </a:prstGeom>
                    <a:solidFill>
                      <a:srgbClr val="B2B2B2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l"/>
                      <a:endParaRPr lang="nl-NL" sz="1000" b="1" noProof="0">
                        <a:solidFill>
                          <a:srgbClr val="211F26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p:txBody>
                </p:sp>
                <p:sp>
                  <p:nvSpPr>
                    <p:cNvPr id="44" name="Rechthoek 43">
                      <a:extLst>
                        <a:ext uri="{FF2B5EF4-FFF2-40B4-BE49-F238E27FC236}">
                          <a16:creationId xmlns:a16="http://schemas.microsoft.com/office/drawing/2014/main" id="{CEB4DC3F-87F5-4E11-A66E-E0BF05040018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13180812" y="3627618"/>
                      <a:ext cx="69418" cy="21328"/>
                    </a:xfrm>
                    <a:prstGeom prst="rect">
                      <a:avLst/>
                    </a:prstGeom>
                    <a:solidFill>
                      <a:srgbClr val="B2B2B2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l"/>
                      <a:endParaRPr lang="nl-NL" sz="1000" b="1" noProof="0">
                        <a:solidFill>
                          <a:srgbClr val="211F26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p:txBody>
                </p:sp>
              </p:grpSp>
              <p:sp>
                <p:nvSpPr>
                  <p:cNvPr id="38" name="Boog 37">
                    <a:extLst>
                      <a:ext uri="{FF2B5EF4-FFF2-40B4-BE49-F238E27FC236}">
                        <a16:creationId xmlns:a16="http://schemas.microsoft.com/office/drawing/2014/main" id="{E0E51A57-5F8B-4C55-ABA6-5F0EE045518A}"/>
                      </a:ext>
                    </a:extLst>
                  </p:cNvPr>
                  <p:cNvSpPr/>
                  <p:nvPr userDrawn="1"/>
                </p:nvSpPr>
                <p:spPr>
                  <a:xfrm rot="17637075">
                    <a:off x="12776155" y="4115270"/>
                    <a:ext cx="568367" cy="239021"/>
                  </a:xfrm>
                  <a:prstGeom prst="arc">
                    <a:avLst>
                      <a:gd name="adj1" fmla="val 15959368"/>
                      <a:gd name="adj2" fmla="val 1354623"/>
                    </a:avLst>
                  </a:prstGeom>
                  <a:noFill/>
                  <a:ln w="19050" cap="flat" cmpd="sng" algn="ctr">
                    <a:solidFill>
                      <a:srgbClr val="4D82B8"/>
                    </a:solidFill>
                    <a:prstDash val="solid"/>
                    <a:headEnd type="arrow" w="med" len="sm"/>
                  </a:ln>
                  <a:effectLst/>
                </p:spPr>
                <p:txBody>
                  <a:bodyPr rtlCol="0" anchor="ctr">
                    <a:noAutofit/>
                  </a:bodyPr>
                  <a:lstStyle/>
                  <a:p>
                    <a:pPr algn="ctr"/>
                    <a:endParaRPr lang="nl-NL" sz="2400" noProof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</p:grpSp>
            <p:sp>
              <p:nvSpPr>
                <p:cNvPr id="34" name="Tekstvak 33">
                  <a:extLst>
                    <a:ext uri="{FF2B5EF4-FFF2-40B4-BE49-F238E27FC236}">
                      <a16:creationId xmlns:a16="http://schemas.microsoft.com/office/drawing/2014/main" id="{A77318A5-FFD6-466A-B7FE-A7649A909109}"/>
                    </a:ext>
                  </a:extLst>
                </p:cNvPr>
                <p:cNvSpPr txBox="1"/>
                <p:nvPr userDrawn="1"/>
              </p:nvSpPr>
              <p:spPr>
                <a:xfrm>
                  <a:off x="-2245455" y="3460544"/>
                  <a:ext cx="896116" cy="134709"/>
                </a:xfrm>
                <a:prstGeom prst="rect">
                  <a:avLst/>
                </a:prstGeom>
                <a:noFill/>
              </p:spPr>
              <p:txBody>
                <a:bodyPr wrap="square" rtlCol="0" anchor="ctr">
                  <a:noAutofit/>
                </a:bodyPr>
                <a:lstStyle/>
                <a:p>
                  <a:pPr marL="0" algn="l" defTabSz="1217512" rtl="0" eaLnBrk="1" latinLnBrk="0" hangingPunct="1">
                    <a:lnSpc>
                      <a:spcPct val="90000"/>
                    </a:lnSpc>
                    <a:spcBef>
                      <a:spcPts val="600"/>
                    </a:spcBef>
                    <a:spcAft>
                      <a:spcPts val="600"/>
                    </a:spcAft>
                  </a:pPr>
                  <a:r>
                    <a:rPr lang="nl-NL" sz="900" b="0" kern="1200" noProof="0">
                      <a:solidFill>
                        <a:srgbClr val="211F26"/>
                      </a:solidFill>
                      <a:latin typeface="Calibri" panose="020F0502020204030204" pitchFamily="34" charset="0"/>
                      <a:ea typeface="+mn-ea"/>
                      <a:cs typeface="Calibri" panose="020F0502020204030204" pitchFamily="34" charset="0"/>
                    </a:rPr>
                    <a:t>Indeling</a:t>
                  </a:r>
                </a:p>
              </p:txBody>
            </p:sp>
            <p:sp>
              <p:nvSpPr>
                <p:cNvPr id="35" name="Tekstvak 34">
                  <a:extLst>
                    <a:ext uri="{FF2B5EF4-FFF2-40B4-BE49-F238E27FC236}">
                      <a16:creationId xmlns:a16="http://schemas.microsoft.com/office/drawing/2014/main" id="{6C4B7EB0-5BEB-4A11-ABF3-039B105C70DA}"/>
                    </a:ext>
                  </a:extLst>
                </p:cNvPr>
                <p:cNvSpPr txBox="1"/>
                <p:nvPr userDrawn="1"/>
              </p:nvSpPr>
              <p:spPr>
                <a:xfrm>
                  <a:off x="-2258884" y="3712980"/>
                  <a:ext cx="909545" cy="126416"/>
                </a:xfrm>
                <a:prstGeom prst="rect">
                  <a:avLst/>
                </a:prstGeom>
                <a:noFill/>
              </p:spPr>
              <p:txBody>
                <a:bodyPr wrap="square" rtlCol="0" anchor="ctr">
                  <a:noAutofit/>
                </a:bodyPr>
                <a:lstStyle/>
                <a:p>
                  <a:pPr marL="0" algn="l" defTabSz="1217512" rtl="0" eaLnBrk="1" latinLnBrk="0" hangingPunct="1">
                    <a:lnSpc>
                      <a:spcPct val="90000"/>
                    </a:lnSpc>
                    <a:spcBef>
                      <a:spcPts val="600"/>
                    </a:spcBef>
                    <a:spcAft>
                      <a:spcPts val="600"/>
                    </a:spcAft>
                  </a:pPr>
                  <a:r>
                    <a:rPr lang="nl-NL" sz="900" b="0" kern="1200" noProof="0">
                      <a:solidFill>
                        <a:srgbClr val="211F26"/>
                      </a:solidFill>
                      <a:latin typeface="Calibri" panose="020F0502020204030204" pitchFamily="34" charset="0"/>
                      <a:ea typeface="+mn-ea"/>
                      <a:cs typeface="Calibri" panose="020F0502020204030204" pitchFamily="34" charset="0"/>
                    </a:rPr>
                    <a:t>Dia Herstellen</a:t>
                  </a:r>
                </a:p>
              </p:txBody>
            </p:sp>
            <p:sp>
              <p:nvSpPr>
                <p:cNvPr id="36" name="Vrije vorm: vorm 35">
                  <a:extLst>
                    <a:ext uri="{FF2B5EF4-FFF2-40B4-BE49-F238E27FC236}">
                      <a16:creationId xmlns:a16="http://schemas.microsoft.com/office/drawing/2014/main" id="{E83E628C-B1B4-4F54-9DA5-1592861B868C}"/>
                    </a:ext>
                  </a:extLst>
                </p:cNvPr>
                <p:cNvSpPr/>
                <p:nvPr userDrawn="1"/>
              </p:nvSpPr>
              <p:spPr>
                <a:xfrm>
                  <a:off x="-1360391" y="3783140"/>
                  <a:ext cx="97562" cy="180000"/>
                </a:xfrm>
                <a:custGeom>
                  <a:avLst/>
                  <a:gdLst>
                    <a:gd name="connsiteX0" fmla="*/ 0 w 880280"/>
                    <a:gd name="connsiteY0" fmla="*/ 0 h 1624084"/>
                    <a:gd name="connsiteX1" fmla="*/ 0 w 880280"/>
                    <a:gd name="connsiteY1" fmla="*/ 1262418 h 1624084"/>
                    <a:gd name="connsiteX2" fmla="*/ 341194 w 880280"/>
                    <a:gd name="connsiteY2" fmla="*/ 968991 h 1624084"/>
                    <a:gd name="connsiteX3" fmla="*/ 620973 w 880280"/>
                    <a:gd name="connsiteY3" fmla="*/ 1624084 h 1624084"/>
                    <a:gd name="connsiteX4" fmla="*/ 839337 w 880280"/>
                    <a:gd name="connsiteY4" fmla="*/ 1480782 h 1624084"/>
                    <a:gd name="connsiteX5" fmla="*/ 525438 w 880280"/>
                    <a:gd name="connsiteY5" fmla="*/ 928048 h 1624084"/>
                    <a:gd name="connsiteX6" fmla="*/ 511791 w 880280"/>
                    <a:gd name="connsiteY6" fmla="*/ 900753 h 1624084"/>
                    <a:gd name="connsiteX7" fmla="*/ 880280 w 880280"/>
                    <a:gd name="connsiteY7" fmla="*/ 893929 h 1624084"/>
                    <a:gd name="connsiteX8" fmla="*/ 0 w 880280"/>
                    <a:gd name="connsiteY8" fmla="*/ 0 h 1624084"/>
                    <a:gd name="connsiteX0" fmla="*/ 0 w 880280"/>
                    <a:gd name="connsiteY0" fmla="*/ 0 h 1624084"/>
                    <a:gd name="connsiteX1" fmla="*/ 0 w 880280"/>
                    <a:gd name="connsiteY1" fmla="*/ 1262418 h 1624084"/>
                    <a:gd name="connsiteX2" fmla="*/ 327546 w 880280"/>
                    <a:gd name="connsiteY2" fmla="*/ 975815 h 1624084"/>
                    <a:gd name="connsiteX3" fmla="*/ 620973 w 880280"/>
                    <a:gd name="connsiteY3" fmla="*/ 1624084 h 1624084"/>
                    <a:gd name="connsiteX4" fmla="*/ 839337 w 880280"/>
                    <a:gd name="connsiteY4" fmla="*/ 1480782 h 1624084"/>
                    <a:gd name="connsiteX5" fmla="*/ 525438 w 880280"/>
                    <a:gd name="connsiteY5" fmla="*/ 928048 h 1624084"/>
                    <a:gd name="connsiteX6" fmla="*/ 511791 w 880280"/>
                    <a:gd name="connsiteY6" fmla="*/ 900753 h 1624084"/>
                    <a:gd name="connsiteX7" fmla="*/ 880280 w 880280"/>
                    <a:gd name="connsiteY7" fmla="*/ 893929 h 1624084"/>
                    <a:gd name="connsiteX8" fmla="*/ 0 w 880280"/>
                    <a:gd name="connsiteY8" fmla="*/ 0 h 1624084"/>
                    <a:gd name="connsiteX0" fmla="*/ 0 w 880280"/>
                    <a:gd name="connsiteY0" fmla="*/ 0 h 1624084"/>
                    <a:gd name="connsiteX1" fmla="*/ 0 w 880280"/>
                    <a:gd name="connsiteY1" fmla="*/ 1262418 h 1624084"/>
                    <a:gd name="connsiteX2" fmla="*/ 300250 w 880280"/>
                    <a:gd name="connsiteY2" fmla="*/ 1003111 h 1624084"/>
                    <a:gd name="connsiteX3" fmla="*/ 620973 w 880280"/>
                    <a:gd name="connsiteY3" fmla="*/ 1624084 h 1624084"/>
                    <a:gd name="connsiteX4" fmla="*/ 839337 w 880280"/>
                    <a:gd name="connsiteY4" fmla="*/ 1480782 h 1624084"/>
                    <a:gd name="connsiteX5" fmla="*/ 525438 w 880280"/>
                    <a:gd name="connsiteY5" fmla="*/ 928048 h 1624084"/>
                    <a:gd name="connsiteX6" fmla="*/ 511791 w 880280"/>
                    <a:gd name="connsiteY6" fmla="*/ 900753 h 1624084"/>
                    <a:gd name="connsiteX7" fmla="*/ 880280 w 880280"/>
                    <a:gd name="connsiteY7" fmla="*/ 893929 h 1624084"/>
                    <a:gd name="connsiteX8" fmla="*/ 0 w 880280"/>
                    <a:gd name="connsiteY8" fmla="*/ 0 h 1624084"/>
                    <a:gd name="connsiteX0" fmla="*/ 0 w 880280"/>
                    <a:gd name="connsiteY0" fmla="*/ 0 h 1624084"/>
                    <a:gd name="connsiteX1" fmla="*/ 0 w 880280"/>
                    <a:gd name="connsiteY1" fmla="*/ 1262418 h 1624084"/>
                    <a:gd name="connsiteX2" fmla="*/ 313898 w 880280"/>
                    <a:gd name="connsiteY2" fmla="*/ 996287 h 1624084"/>
                    <a:gd name="connsiteX3" fmla="*/ 620973 w 880280"/>
                    <a:gd name="connsiteY3" fmla="*/ 1624084 h 1624084"/>
                    <a:gd name="connsiteX4" fmla="*/ 839337 w 880280"/>
                    <a:gd name="connsiteY4" fmla="*/ 1480782 h 1624084"/>
                    <a:gd name="connsiteX5" fmla="*/ 525438 w 880280"/>
                    <a:gd name="connsiteY5" fmla="*/ 928048 h 1624084"/>
                    <a:gd name="connsiteX6" fmla="*/ 511791 w 880280"/>
                    <a:gd name="connsiteY6" fmla="*/ 900753 h 1624084"/>
                    <a:gd name="connsiteX7" fmla="*/ 880280 w 880280"/>
                    <a:gd name="connsiteY7" fmla="*/ 893929 h 1624084"/>
                    <a:gd name="connsiteX8" fmla="*/ 0 w 880280"/>
                    <a:gd name="connsiteY8" fmla="*/ 0 h 1624084"/>
                    <a:gd name="connsiteX0" fmla="*/ 0 w 880280"/>
                    <a:gd name="connsiteY0" fmla="*/ 0 h 1624084"/>
                    <a:gd name="connsiteX1" fmla="*/ 0 w 880280"/>
                    <a:gd name="connsiteY1" fmla="*/ 1262418 h 1624084"/>
                    <a:gd name="connsiteX2" fmla="*/ 313898 w 880280"/>
                    <a:gd name="connsiteY2" fmla="*/ 996287 h 1624084"/>
                    <a:gd name="connsiteX3" fmla="*/ 620973 w 880280"/>
                    <a:gd name="connsiteY3" fmla="*/ 1624084 h 1624084"/>
                    <a:gd name="connsiteX4" fmla="*/ 839337 w 880280"/>
                    <a:gd name="connsiteY4" fmla="*/ 1480782 h 1624084"/>
                    <a:gd name="connsiteX5" fmla="*/ 511791 w 880280"/>
                    <a:gd name="connsiteY5" fmla="*/ 900753 h 1624084"/>
                    <a:gd name="connsiteX6" fmla="*/ 880280 w 880280"/>
                    <a:gd name="connsiteY6" fmla="*/ 893929 h 1624084"/>
                    <a:gd name="connsiteX7" fmla="*/ 0 w 880280"/>
                    <a:gd name="connsiteY7" fmla="*/ 0 h 1624084"/>
                    <a:gd name="connsiteX0" fmla="*/ 0 w 880280"/>
                    <a:gd name="connsiteY0" fmla="*/ 0 h 1624084"/>
                    <a:gd name="connsiteX1" fmla="*/ 0 w 880280"/>
                    <a:gd name="connsiteY1" fmla="*/ 1262418 h 1624084"/>
                    <a:gd name="connsiteX2" fmla="*/ 313898 w 880280"/>
                    <a:gd name="connsiteY2" fmla="*/ 996287 h 1624084"/>
                    <a:gd name="connsiteX3" fmla="*/ 620973 w 880280"/>
                    <a:gd name="connsiteY3" fmla="*/ 1624084 h 1624084"/>
                    <a:gd name="connsiteX4" fmla="*/ 839337 w 880280"/>
                    <a:gd name="connsiteY4" fmla="*/ 1480782 h 1624084"/>
                    <a:gd name="connsiteX5" fmla="*/ 498144 w 880280"/>
                    <a:gd name="connsiteY5" fmla="*/ 900753 h 1624084"/>
                    <a:gd name="connsiteX6" fmla="*/ 880280 w 880280"/>
                    <a:gd name="connsiteY6" fmla="*/ 893929 h 1624084"/>
                    <a:gd name="connsiteX7" fmla="*/ 0 w 880280"/>
                    <a:gd name="connsiteY7" fmla="*/ 0 h 162408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880280" h="1624084">
                      <a:moveTo>
                        <a:pt x="0" y="0"/>
                      </a:moveTo>
                      <a:lnTo>
                        <a:pt x="0" y="1262418"/>
                      </a:lnTo>
                      <a:lnTo>
                        <a:pt x="313898" y="996287"/>
                      </a:lnTo>
                      <a:lnTo>
                        <a:pt x="620973" y="1624084"/>
                      </a:lnTo>
                      <a:lnTo>
                        <a:pt x="839337" y="1480782"/>
                      </a:lnTo>
                      <a:lnTo>
                        <a:pt x="498144" y="900753"/>
                      </a:lnTo>
                      <a:lnTo>
                        <a:pt x="880280" y="893929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>
                  <a:solidFill>
                    <a:srgbClr val="0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80000" tIns="180000" rIns="180000" bIns="18000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>
                    <a:lnSpc>
                      <a:spcPct val="90000"/>
                    </a:lnSpc>
                    <a:spcBef>
                      <a:spcPts val="600"/>
                    </a:spcBef>
                    <a:spcAft>
                      <a:spcPts val="600"/>
                    </a:spcAft>
                  </a:pPr>
                  <a:endParaRPr lang="nl-NL" sz="1600" cap="all" baseline="0" noProof="0"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p:grpSp>
        </p:grpSp>
      </p:grpSp>
      <p:grpSp>
        <p:nvGrpSpPr>
          <p:cNvPr id="78" name="INSTRUCTIE">
            <a:extLst>
              <a:ext uri="{FF2B5EF4-FFF2-40B4-BE49-F238E27FC236}">
                <a16:creationId xmlns:a16="http://schemas.microsoft.com/office/drawing/2014/main" id="{E1D1A430-1F2B-4CD7-8FD8-038B400509AA}"/>
              </a:ext>
            </a:extLst>
          </p:cNvPr>
          <p:cNvGrpSpPr/>
          <p:nvPr userDrawn="1"/>
        </p:nvGrpSpPr>
        <p:grpSpPr>
          <a:xfrm>
            <a:off x="5846" y="7033211"/>
            <a:ext cx="3727954" cy="1728407"/>
            <a:chOff x="5846" y="7033211"/>
            <a:chExt cx="3727954" cy="1728407"/>
          </a:xfrm>
        </p:grpSpPr>
        <p:sp>
          <p:nvSpPr>
            <p:cNvPr id="79" name="Rechthoek 78">
              <a:extLst>
                <a:ext uri="{FF2B5EF4-FFF2-40B4-BE49-F238E27FC236}">
                  <a16:creationId xmlns:a16="http://schemas.microsoft.com/office/drawing/2014/main" id="{2EE698E2-D0CD-42FC-B8E3-4AAA8167F8D6}"/>
                </a:ext>
              </a:extLst>
            </p:cNvPr>
            <p:cNvSpPr/>
            <p:nvPr userDrawn="1"/>
          </p:nvSpPr>
          <p:spPr>
            <a:xfrm>
              <a:off x="5846" y="7033211"/>
              <a:ext cx="3727954" cy="1577390"/>
            </a:xfrm>
            <a:prstGeom prst="rect">
              <a:avLst/>
            </a:prstGeom>
            <a:solidFill>
              <a:srgbClr val="FFFFFF"/>
            </a:solidFill>
            <a:ln w="6350">
              <a:solidFill>
                <a:srgbClr val="ECECEC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0000" tIns="144000" rIns="180000" bIns="14400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l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</a:pPr>
              <a:r>
                <a:rPr lang="nl-NL" sz="1400" b="1" cap="all" baseline="0" noProof="0">
                  <a:solidFill>
                    <a:schemeClr val="accent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Voettekst, dia nummer </a:t>
              </a:r>
              <a:br>
                <a:rPr lang="nl-NL" sz="1400" b="1" cap="all" baseline="0" noProof="0">
                  <a:solidFill>
                    <a:schemeClr val="accent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</a:br>
              <a:r>
                <a:rPr lang="nl-NL" sz="1400" b="1" cap="all" baseline="0" noProof="0">
                  <a:solidFill>
                    <a:schemeClr val="accent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en datum aanpassen</a:t>
              </a:r>
            </a:p>
          </p:txBody>
        </p:sp>
        <p:sp>
          <p:nvSpPr>
            <p:cNvPr id="80" name="Ovaal 79">
              <a:extLst>
                <a:ext uri="{FF2B5EF4-FFF2-40B4-BE49-F238E27FC236}">
                  <a16:creationId xmlns:a16="http://schemas.microsoft.com/office/drawing/2014/main" id="{AF1FB3FD-FC3B-4D55-912E-6FFCF06FE745}"/>
                </a:ext>
              </a:extLst>
            </p:cNvPr>
            <p:cNvSpPr/>
            <p:nvPr userDrawn="1"/>
          </p:nvSpPr>
          <p:spPr>
            <a:xfrm>
              <a:off x="188424" y="7678534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1</a:t>
              </a:r>
            </a:p>
          </p:txBody>
        </p:sp>
        <p:sp>
          <p:nvSpPr>
            <p:cNvPr id="81" name="Rechthoek 80">
              <a:extLst>
                <a:ext uri="{FF2B5EF4-FFF2-40B4-BE49-F238E27FC236}">
                  <a16:creationId xmlns:a16="http://schemas.microsoft.com/office/drawing/2014/main" id="{39BD94BB-E133-435A-838B-5579CA9D585A}"/>
                </a:ext>
              </a:extLst>
            </p:cNvPr>
            <p:cNvSpPr/>
            <p:nvPr userDrawn="1"/>
          </p:nvSpPr>
          <p:spPr>
            <a:xfrm>
              <a:off x="472596" y="7678534"/>
              <a:ext cx="2322719" cy="316729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Ga naar de tab </a:t>
              </a:r>
              <a:r>
                <a:rPr kumimoji="0" lang="nl-NL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‘Invoegen’</a:t>
              </a: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 en klik op</a:t>
              </a:r>
              <a:b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</a:br>
              <a:r>
                <a:rPr kumimoji="0" lang="nl-NL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‘Kop- en voettekst’</a:t>
              </a: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.</a:t>
              </a:r>
            </a:p>
          </p:txBody>
        </p:sp>
        <p:sp>
          <p:nvSpPr>
            <p:cNvPr id="82" name="Ovaal 81">
              <a:extLst>
                <a:ext uri="{FF2B5EF4-FFF2-40B4-BE49-F238E27FC236}">
                  <a16:creationId xmlns:a16="http://schemas.microsoft.com/office/drawing/2014/main" id="{297D9174-9B63-47C4-8D72-0B4CB28583DB}"/>
                </a:ext>
              </a:extLst>
            </p:cNvPr>
            <p:cNvSpPr/>
            <p:nvPr userDrawn="1"/>
          </p:nvSpPr>
          <p:spPr>
            <a:xfrm>
              <a:off x="188424" y="8108869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2</a:t>
              </a:r>
            </a:p>
          </p:txBody>
        </p:sp>
        <p:sp>
          <p:nvSpPr>
            <p:cNvPr id="83" name="Rechthoek 82">
              <a:extLst>
                <a:ext uri="{FF2B5EF4-FFF2-40B4-BE49-F238E27FC236}">
                  <a16:creationId xmlns:a16="http://schemas.microsoft.com/office/drawing/2014/main" id="{147B640A-9C34-4402-8560-B5703FF16128}"/>
                </a:ext>
              </a:extLst>
            </p:cNvPr>
            <p:cNvSpPr/>
            <p:nvPr userDrawn="1"/>
          </p:nvSpPr>
          <p:spPr>
            <a:xfrm>
              <a:off x="472596" y="8108869"/>
              <a:ext cx="2322719" cy="652749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Klik op</a:t>
              </a:r>
              <a:r>
                <a:rPr kumimoji="0" lang="nl-NL" sz="12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 ‘Overal toepassen’</a:t>
              </a:r>
              <a:r>
                <a:rPr kumimoji="0" lang="nl-NL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 om de gegevens op elke slide toe te passen.</a:t>
              </a:r>
            </a:p>
          </p:txBody>
        </p:sp>
        <p:grpSp>
          <p:nvGrpSpPr>
            <p:cNvPr id="84" name="Groep 83">
              <a:extLst>
                <a:ext uri="{FF2B5EF4-FFF2-40B4-BE49-F238E27FC236}">
                  <a16:creationId xmlns:a16="http://schemas.microsoft.com/office/drawing/2014/main" id="{6E589805-EDB1-42DB-BDB3-BDD23C5E0A08}"/>
                </a:ext>
              </a:extLst>
            </p:cNvPr>
            <p:cNvGrpSpPr/>
            <p:nvPr userDrawn="1"/>
          </p:nvGrpSpPr>
          <p:grpSpPr>
            <a:xfrm>
              <a:off x="2939884" y="7739834"/>
              <a:ext cx="681133" cy="750023"/>
              <a:chOff x="-910573" y="4987990"/>
              <a:chExt cx="681133" cy="750023"/>
            </a:xfrm>
          </p:grpSpPr>
          <p:grpSp>
            <p:nvGrpSpPr>
              <p:cNvPr id="85" name="Groep 84">
                <a:extLst>
                  <a:ext uri="{FF2B5EF4-FFF2-40B4-BE49-F238E27FC236}">
                    <a16:creationId xmlns:a16="http://schemas.microsoft.com/office/drawing/2014/main" id="{3252BD8C-404C-4A3C-999D-71E997B3B57D}"/>
                  </a:ext>
                </a:extLst>
              </p:cNvPr>
              <p:cNvGrpSpPr/>
              <p:nvPr userDrawn="1"/>
            </p:nvGrpSpPr>
            <p:grpSpPr>
              <a:xfrm>
                <a:off x="-713542" y="4987990"/>
                <a:ext cx="287071" cy="379107"/>
                <a:chOff x="-4050578" y="288410"/>
                <a:chExt cx="322125" cy="379107"/>
              </a:xfrm>
            </p:grpSpPr>
            <p:sp>
              <p:nvSpPr>
                <p:cNvPr id="87" name="Rechthoek met één afgeknipte en afgeronde hoek 47">
                  <a:extLst>
                    <a:ext uri="{FF2B5EF4-FFF2-40B4-BE49-F238E27FC236}">
                      <a16:creationId xmlns:a16="http://schemas.microsoft.com/office/drawing/2014/main" id="{4AF19901-4DB4-47CA-BEFA-9808CFFF276A}"/>
                    </a:ext>
                  </a:extLst>
                </p:cNvPr>
                <p:cNvSpPr/>
                <p:nvPr userDrawn="1"/>
              </p:nvSpPr>
              <p:spPr>
                <a:xfrm>
                  <a:off x="-4050578" y="288410"/>
                  <a:ext cx="322125" cy="379107"/>
                </a:xfrm>
                <a:prstGeom prst="snipRoundRect">
                  <a:avLst>
                    <a:gd name="adj1" fmla="val 0"/>
                    <a:gd name="adj2" fmla="val 33753"/>
                  </a:avLst>
                </a:prstGeom>
                <a:solidFill>
                  <a:sysClr val="window" lastClr="FFFFFF"/>
                </a:solidFill>
                <a:ln w="12700" cap="flat" cmpd="sng" algn="ctr">
                  <a:solidFill>
                    <a:srgbClr val="FFFFFF">
                      <a:lumMod val="65000"/>
                    </a:srgbClr>
                  </a:solidFill>
                  <a:prstDash val="solid"/>
                </a:ln>
                <a:effectLst/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900" b="0" i="0" u="none" strike="noStrike" kern="0" cap="none" spc="0" normalizeH="0" baseline="0" noProof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88" name="Rechthoekige driehoek 87">
                  <a:extLst>
                    <a:ext uri="{FF2B5EF4-FFF2-40B4-BE49-F238E27FC236}">
                      <a16:creationId xmlns:a16="http://schemas.microsoft.com/office/drawing/2014/main" id="{49214370-355B-425D-B993-C1D9AC8CE359}"/>
                    </a:ext>
                  </a:extLst>
                </p:cNvPr>
                <p:cNvSpPr/>
                <p:nvPr userDrawn="1"/>
              </p:nvSpPr>
              <p:spPr>
                <a:xfrm>
                  <a:off x="-3833537" y="291656"/>
                  <a:ext cx="103133" cy="93757"/>
                </a:xfrm>
                <a:prstGeom prst="rtTriangle">
                  <a:avLst/>
                </a:prstGeom>
                <a:solidFill>
                  <a:sysClr val="window" lastClr="FFFFFF"/>
                </a:solidFill>
                <a:ln w="12700" cap="flat" cmpd="sng" algn="ctr">
                  <a:solidFill>
                    <a:srgbClr val="FFFFFF">
                      <a:lumMod val="65000"/>
                    </a:srgbClr>
                  </a:solidFill>
                  <a:prstDash val="solid"/>
                </a:ln>
                <a:effectLst/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900" b="0" i="0" u="none" strike="noStrike" kern="0" cap="none" spc="0" normalizeH="0" baseline="0" noProof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89" name="Rechthoek 88">
                  <a:extLst>
                    <a:ext uri="{FF2B5EF4-FFF2-40B4-BE49-F238E27FC236}">
                      <a16:creationId xmlns:a16="http://schemas.microsoft.com/office/drawing/2014/main" id="{D5529F1E-1633-43F8-8A5A-2CE2D58BBC67}"/>
                    </a:ext>
                  </a:extLst>
                </p:cNvPr>
                <p:cNvSpPr/>
                <p:nvPr userDrawn="1"/>
              </p:nvSpPr>
              <p:spPr>
                <a:xfrm>
                  <a:off x="-4013673" y="314848"/>
                  <a:ext cx="140930" cy="70565"/>
                </a:xfrm>
                <a:prstGeom prst="rect">
                  <a:avLst/>
                </a:prstGeom>
                <a:solidFill>
                  <a:srgbClr val="EDC87E"/>
                </a:solidFill>
                <a:ln w="12700" cap="flat" cmpd="sng" algn="ctr">
                  <a:noFill/>
                  <a:prstDash val="solid"/>
                </a:ln>
                <a:effectLst/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900" b="0" i="0" u="none" strike="noStrike" kern="0" cap="none" spc="0" normalizeH="0" baseline="0" noProof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90" name="Rechthoek 89">
                  <a:extLst>
                    <a:ext uri="{FF2B5EF4-FFF2-40B4-BE49-F238E27FC236}">
                      <a16:creationId xmlns:a16="http://schemas.microsoft.com/office/drawing/2014/main" id="{3A1AA75F-DEE4-46E9-BC24-AC1C2082EE91}"/>
                    </a:ext>
                  </a:extLst>
                </p:cNvPr>
                <p:cNvSpPr/>
                <p:nvPr userDrawn="1"/>
              </p:nvSpPr>
              <p:spPr>
                <a:xfrm>
                  <a:off x="-4020379" y="586428"/>
                  <a:ext cx="261727" cy="61406"/>
                </a:xfrm>
                <a:prstGeom prst="rect">
                  <a:avLst/>
                </a:prstGeom>
                <a:solidFill>
                  <a:srgbClr val="EDC87E"/>
                </a:solidFill>
                <a:ln w="12700" cap="flat" cmpd="sng" algn="ctr">
                  <a:noFill/>
                  <a:prstDash val="solid"/>
                </a:ln>
                <a:effectLst/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R="0" lvl="0" indent="0" algn="ctr" defTabSz="914400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nl-NL" sz="900" b="0" i="0" u="none" strike="noStrike" kern="0" cap="none" spc="0" normalizeH="0" baseline="0" noProof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p:grpSp>
          <p:sp>
            <p:nvSpPr>
              <p:cNvPr id="86" name="Rechthoek 85">
                <a:extLst>
                  <a:ext uri="{FF2B5EF4-FFF2-40B4-BE49-F238E27FC236}">
                    <a16:creationId xmlns:a16="http://schemas.microsoft.com/office/drawing/2014/main" id="{214445BF-6D91-4E52-9E18-531186D3D4BB}"/>
                  </a:ext>
                </a:extLst>
              </p:cNvPr>
              <p:cNvSpPr/>
              <p:nvPr userDrawn="1"/>
            </p:nvSpPr>
            <p:spPr>
              <a:xfrm>
                <a:off x="-910573" y="5352063"/>
                <a:ext cx="681133" cy="385950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900" b="0" i="0" u="none" strike="noStrike" kern="0" cap="none" spc="0" normalizeH="0" baseline="0" noProof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Koptekst en voettekst</a:t>
                </a:r>
              </a:p>
            </p:txBody>
          </p:sp>
        </p:grpSp>
      </p:grpSp>
      <p:grpSp>
        <p:nvGrpSpPr>
          <p:cNvPr id="91" name="INSTRUCTIE">
            <a:extLst>
              <a:ext uri="{FF2B5EF4-FFF2-40B4-BE49-F238E27FC236}">
                <a16:creationId xmlns:a16="http://schemas.microsoft.com/office/drawing/2014/main" id="{D80FD780-8BC6-471D-BA01-6500EEEF3428}"/>
              </a:ext>
            </a:extLst>
          </p:cNvPr>
          <p:cNvGrpSpPr/>
          <p:nvPr userDrawn="1"/>
        </p:nvGrpSpPr>
        <p:grpSpPr>
          <a:xfrm>
            <a:off x="12274716" y="7038001"/>
            <a:ext cx="3695970" cy="1277747"/>
            <a:chOff x="-3889316" y="-1461517"/>
            <a:chExt cx="3695970" cy="1277747"/>
          </a:xfrm>
        </p:grpSpPr>
        <p:sp>
          <p:nvSpPr>
            <p:cNvPr id="92" name="Rechthoek 91">
              <a:extLst>
                <a:ext uri="{FF2B5EF4-FFF2-40B4-BE49-F238E27FC236}">
                  <a16:creationId xmlns:a16="http://schemas.microsoft.com/office/drawing/2014/main" id="{A62A47EA-B54E-4307-A2EB-903D8AB9D7F1}"/>
                </a:ext>
              </a:extLst>
            </p:cNvPr>
            <p:cNvSpPr/>
            <p:nvPr userDrawn="1"/>
          </p:nvSpPr>
          <p:spPr>
            <a:xfrm>
              <a:off x="-3786437" y="-1461517"/>
              <a:ext cx="3593091" cy="1277747"/>
            </a:xfrm>
            <a:prstGeom prst="rect">
              <a:avLst/>
            </a:prstGeom>
            <a:solidFill>
              <a:srgbClr val="FFFFFF"/>
            </a:solidFill>
            <a:ln w="6350">
              <a:solidFill>
                <a:srgbClr val="ECECEC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0000" tIns="144000" rIns="180000" bIns="14400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l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</a:pPr>
              <a:r>
                <a:rPr lang="nl-NL" sz="1400" b="1" cap="all" baseline="0" noProof="0">
                  <a:solidFill>
                    <a:schemeClr val="accent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Afbeelding invoegen</a:t>
              </a:r>
            </a:p>
          </p:txBody>
        </p:sp>
        <p:sp>
          <p:nvSpPr>
            <p:cNvPr id="93" name="Rechthoek 92">
              <a:extLst>
                <a:ext uri="{FF2B5EF4-FFF2-40B4-BE49-F238E27FC236}">
                  <a16:creationId xmlns:a16="http://schemas.microsoft.com/office/drawing/2014/main" id="{331EEB9B-8D12-4643-87AC-43493E2547DE}"/>
                </a:ext>
              </a:extLst>
            </p:cNvPr>
            <p:cNvSpPr/>
            <p:nvPr userDrawn="1"/>
          </p:nvSpPr>
          <p:spPr>
            <a:xfrm>
              <a:off x="-3603859" y="-993610"/>
              <a:ext cx="3229126" cy="657434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Selecteer het invoegkader van de afbeelding door op het lipje hiernaast te klikken. Ga naar de tab </a:t>
              </a:r>
              <a:r>
                <a:rPr kumimoji="0" lang="nl-NL" sz="12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‘Invoegen’</a:t>
              </a:r>
              <a:r>
                <a:rPr kumimoji="0" lang="nl-NL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, klik op </a:t>
              </a:r>
              <a:r>
                <a:rPr kumimoji="0" lang="nl-NL" sz="12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‘Afbeeldingen’</a:t>
              </a:r>
              <a:r>
                <a:rPr kumimoji="0" lang="nl-NL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, selecteer de gewenste afbeelding en klik op </a:t>
              </a:r>
              <a:r>
                <a:rPr kumimoji="0" lang="nl-NL" sz="12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‘Invoegen’</a:t>
              </a:r>
              <a:r>
                <a:rPr kumimoji="0" lang="nl-NL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.</a:t>
              </a:r>
            </a:p>
          </p:txBody>
        </p:sp>
        <p:sp>
          <p:nvSpPr>
            <p:cNvPr id="94" name="Gelijkbenige driehoek 93">
              <a:extLst>
                <a:ext uri="{FF2B5EF4-FFF2-40B4-BE49-F238E27FC236}">
                  <a16:creationId xmlns:a16="http://schemas.microsoft.com/office/drawing/2014/main" id="{829DD158-345F-4630-A7B4-0E8F34ADBE7F}"/>
                </a:ext>
              </a:extLst>
            </p:cNvPr>
            <p:cNvSpPr/>
            <p:nvPr userDrawn="1"/>
          </p:nvSpPr>
          <p:spPr>
            <a:xfrm rot="16200000" flipH="1">
              <a:off x="-3925504" y="-1392501"/>
              <a:ext cx="175255" cy="102879"/>
            </a:xfrm>
            <a:prstGeom prst="triangl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0000" tIns="180000" rIns="180000" bIns="180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</a:pPr>
              <a:endParaRPr lang="nl-NL" sz="1600" cap="all" baseline="0" noProof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4595574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 mod="1">
    <p:ext uri="{DCECCB84-F9BA-43D5-87BE-67443E8EF086}">
      <p15:sldGuideLst xmlns:p15="http://schemas.microsoft.com/office/powerpoint/2012/main">
        <p15:guide id="1" pos="2479">
          <p15:clr>
            <a:srgbClr val="FBAE40"/>
          </p15:clr>
        </p15:guide>
        <p15:guide id="2" pos="2162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+ Grafi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- INFO">
            <a:extLst>
              <a:ext uri="{FF2B5EF4-FFF2-40B4-BE49-F238E27FC236}">
                <a16:creationId xmlns:a16="http://schemas.microsoft.com/office/drawing/2014/main" id="{29E50FBC-7794-4602-AC1F-BF205CF4BB1E}"/>
              </a:ext>
            </a:extLst>
          </p:cNvPr>
          <p:cNvSpPr txBox="1"/>
          <p:nvPr userDrawn="1"/>
        </p:nvSpPr>
        <p:spPr>
          <a:xfrm>
            <a:off x="0" y="-363556"/>
            <a:ext cx="12179300" cy="198456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l"/>
            <a:r>
              <a:rPr lang="nl-NL" sz="1400" b="1" cap="all" spc="0" baseline="0" dirty="0">
                <a:solidFill>
                  <a:sysClr val="windowText" lastClr="000000"/>
                </a:solidFill>
                <a:latin typeface="+mn-lt"/>
                <a:cs typeface="Calibri" panose="020F0502020204030204" pitchFamily="34" charset="0"/>
              </a:rPr>
              <a:t>Tekst + grafiek</a:t>
            </a:r>
          </a:p>
        </p:txBody>
      </p:sp>
      <p:sp>
        <p:nvSpPr>
          <p:cNvPr id="3" name="grafiek">
            <a:extLst>
              <a:ext uri="{FF2B5EF4-FFF2-40B4-BE49-F238E27FC236}">
                <a16:creationId xmlns:a16="http://schemas.microsoft.com/office/drawing/2014/main" id="{94E1B80C-51BB-498B-9221-AF7BF897FBF7}"/>
              </a:ext>
            </a:extLst>
          </p:cNvPr>
          <p:cNvSpPr>
            <a:spLocks noGrp="1"/>
          </p:cNvSpPr>
          <p:nvPr>
            <p:ph type="chart" sz="quarter" idx="15" hasCustomPrompt="1"/>
          </p:nvPr>
        </p:nvSpPr>
        <p:spPr>
          <a:xfrm>
            <a:off x="6365875" y="1465263"/>
            <a:ext cx="5278438" cy="4843462"/>
          </a:xfrm>
        </p:spPr>
        <p:txBody>
          <a:bodyPr bIns="1260000" anchor="ctr" anchorCtr="0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4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nl-NL" dirty="0"/>
              <a:t>Klik op onderstaand icon</a:t>
            </a:r>
            <a:br>
              <a:rPr lang="nl-NL" dirty="0"/>
            </a:br>
            <a:r>
              <a:rPr lang="nl-NL" dirty="0"/>
              <a:t>om een grafiek in te voegen</a:t>
            </a:r>
          </a:p>
        </p:txBody>
      </p:sp>
      <p:sp>
        <p:nvSpPr>
          <p:cNvPr id="10" name="tekst">
            <a:extLst>
              <a:ext uri="{FF2B5EF4-FFF2-40B4-BE49-F238E27FC236}">
                <a16:creationId xmlns:a16="http://schemas.microsoft.com/office/drawing/2014/main" id="{1666EADC-9024-4FF6-9D2D-3372EA71A6E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47687" y="1465264"/>
            <a:ext cx="5276849" cy="4843462"/>
          </a:xfrm>
        </p:spPr>
        <p:txBody>
          <a:bodyPr/>
          <a:lstStyle/>
          <a:p>
            <a:pPr lvl="0"/>
            <a:r>
              <a:rPr lang="nl-NL" dirty="0"/>
              <a:t>Bullet</a:t>
            </a:r>
          </a:p>
          <a:p>
            <a:pPr lvl="1"/>
            <a:r>
              <a:rPr lang="nl-NL" dirty="0"/>
              <a:t>Sub-</a:t>
            </a:r>
            <a:r>
              <a:rPr lang="nl-NL" dirty="0" err="1"/>
              <a:t>bullet</a:t>
            </a:r>
            <a:endParaRPr lang="nl-NL" dirty="0"/>
          </a:p>
          <a:p>
            <a:pPr lvl="2"/>
            <a:r>
              <a:rPr lang="nl-NL" dirty="0"/>
              <a:t>Platte tekst</a:t>
            </a:r>
          </a:p>
          <a:p>
            <a:pPr lvl="2"/>
            <a:endParaRPr lang="nl-NL" dirty="0"/>
          </a:p>
          <a:p>
            <a:pPr lvl="3"/>
            <a:r>
              <a:rPr lang="nl-NL" dirty="0"/>
              <a:t>Titel / quote</a:t>
            </a:r>
          </a:p>
          <a:p>
            <a:pPr lvl="4"/>
            <a:r>
              <a:rPr lang="nl-NL" dirty="0"/>
              <a:t>Subtitel</a:t>
            </a:r>
          </a:p>
          <a:p>
            <a:pPr lvl="4"/>
            <a:endParaRPr lang="nl-NL" dirty="0"/>
          </a:p>
          <a:p>
            <a:pPr lvl="5"/>
            <a:r>
              <a:rPr lang="nl-NL" dirty="0"/>
              <a:t>Kop</a:t>
            </a:r>
          </a:p>
          <a:p>
            <a:pPr lvl="6"/>
            <a:r>
              <a:rPr lang="nl-NL" dirty="0"/>
              <a:t>Numerieke </a:t>
            </a:r>
            <a:r>
              <a:rPr lang="nl-NL" dirty="0" err="1"/>
              <a:t>bullet</a:t>
            </a:r>
            <a:endParaRPr lang="nl-NL" dirty="0"/>
          </a:p>
          <a:p>
            <a:pPr lvl="7"/>
            <a:r>
              <a:rPr lang="nl-NL" dirty="0"/>
              <a:t>Alfabetische </a:t>
            </a:r>
            <a:r>
              <a:rPr lang="nl-NL" dirty="0" err="1"/>
              <a:t>bullet</a:t>
            </a:r>
            <a:endParaRPr lang="nl-NL" dirty="0"/>
          </a:p>
          <a:p>
            <a:pPr lvl="7"/>
            <a:endParaRPr lang="nl-NL" dirty="0"/>
          </a:p>
          <a:p>
            <a:pPr lvl="8"/>
            <a:r>
              <a:rPr lang="nl-NL" dirty="0"/>
              <a:t>*Bronvermelding</a:t>
            </a:r>
          </a:p>
          <a:p>
            <a:pPr lvl="4"/>
            <a:endParaRPr lang="nl-NL" dirty="0"/>
          </a:p>
        </p:txBody>
      </p:sp>
      <p:sp>
        <p:nvSpPr>
          <p:cNvPr id="5" name="voettekst">
            <a:extLst>
              <a:ext uri="{FF2B5EF4-FFF2-40B4-BE49-F238E27FC236}">
                <a16:creationId xmlns:a16="http://schemas.microsoft.com/office/drawing/2014/main" id="{7B9B5AD8-20ED-43D8-A7A9-54D9AEF0A9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Wezijnzelfhetmedicijn.nl/flevoland</a:t>
            </a:r>
            <a:endParaRPr lang="nl-NL" dirty="0"/>
          </a:p>
        </p:txBody>
      </p:sp>
      <p:sp>
        <p:nvSpPr>
          <p:cNvPr id="6" name="dianummer">
            <a:extLst>
              <a:ext uri="{FF2B5EF4-FFF2-40B4-BE49-F238E27FC236}">
                <a16:creationId xmlns:a16="http://schemas.microsoft.com/office/drawing/2014/main" id="{C8474D2A-EAE8-4700-98D0-EF63686349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361A1203-CA3D-4D48-AFA0-9D668419C1D5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9AABDEAB-06E8-4994-85FA-6F9F6F63A84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34987" y="549274"/>
            <a:ext cx="5289549" cy="375154"/>
          </a:xfrm>
        </p:spPr>
        <p:txBody>
          <a:bodyPr/>
          <a:lstStyle/>
          <a:p>
            <a:r>
              <a:rPr lang="nl-NL" dirty="0"/>
              <a:t>Titel slide</a:t>
            </a:r>
          </a:p>
        </p:txBody>
      </p:sp>
      <p:sp>
        <p:nvSpPr>
          <p:cNvPr id="9" name="Tijdelijke aanduiding voor tekst 13">
            <a:extLst>
              <a:ext uri="{FF2B5EF4-FFF2-40B4-BE49-F238E27FC236}">
                <a16:creationId xmlns:a16="http://schemas.microsoft.com/office/drawing/2014/main" id="{3A0A98E1-4A71-412E-B48A-15420DF41CC6}"/>
              </a:ext>
            </a:extLst>
          </p:cNvPr>
          <p:cNvSpPr txBox="1">
            <a:spLocks/>
          </p:cNvSpPr>
          <p:nvPr userDrawn="1"/>
        </p:nvSpPr>
        <p:spPr>
          <a:xfrm>
            <a:off x="10419247" y="474730"/>
            <a:ext cx="1450934" cy="710945"/>
          </a:xfrm>
          <a:prstGeom prst="rect">
            <a:avLst/>
          </a:prstGeom>
          <a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t="1" r="1968"/>
            </a:stretch>
          </a:blipFill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tx1"/>
              </a:buClr>
              <a:buFont typeface="Calibri" panose="020F050202020403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36575" indent="-2730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›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0" indent="0" algn="l" defTabSz="914400" rtl="0" eaLnBrk="1" latinLnBrk="0" hangingPunct="1">
              <a:lnSpc>
                <a:spcPts val="3200"/>
              </a:lnSpc>
              <a:spcBef>
                <a:spcPts val="500"/>
              </a:spcBef>
              <a:buFont typeface="Arial" panose="020B0604020202020204" pitchFamily="34" charset="0"/>
              <a:buNone/>
              <a:defRPr sz="3400" b="0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None/>
              <a:tabLst/>
              <a:defRPr sz="1800" b="0" kern="1200" cap="none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63525" indent="-26352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+mj-lt"/>
              <a:buAutoNum type="arabicPeriod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3525" indent="-26352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+mj-lt"/>
              <a:buAutoNum type="alphaLcPeriod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i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l-NL" baseline="0" dirty="0"/>
              <a:t> </a:t>
            </a:r>
            <a:endParaRPr lang="nl-NL" dirty="0"/>
          </a:p>
        </p:txBody>
      </p:sp>
      <p:sp>
        <p:nvSpPr>
          <p:cNvPr id="11" name="tekst">
            <a:extLst>
              <a:ext uri="{FF2B5EF4-FFF2-40B4-BE49-F238E27FC236}">
                <a16:creationId xmlns:a16="http://schemas.microsoft.com/office/drawing/2014/main" id="{1BE0111C-ACED-4727-974E-00A2A2869B2F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547689" y="994577"/>
            <a:ext cx="5276189" cy="198456"/>
          </a:xfrm>
        </p:spPr>
        <p:txBody>
          <a:bodyPr/>
          <a:lstStyle>
            <a:lvl1pPr>
              <a:buNone/>
              <a:defRPr sz="1800" b="0" i="0"/>
            </a:lvl1pPr>
            <a:lvl2pPr marL="0" indent="0">
              <a:buNone/>
              <a:defRPr sz="1800" b="0" i="0"/>
            </a:lvl2pPr>
            <a:lvl3pPr>
              <a:buFont typeface="Arial" panose="020B0604020202020204" pitchFamily="34" charset="0"/>
              <a:buNone/>
              <a:defRPr sz="1800" b="0" i="0"/>
            </a:lvl3pPr>
            <a:lvl4pPr>
              <a:buFont typeface="Arial" panose="020B0604020202020204" pitchFamily="34" charset="0"/>
              <a:buNone/>
              <a:defRPr sz="1800" b="0" i="0"/>
            </a:lvl4pPr>
            <a:lvl5pPr>
              <a:buFont typeface="Arial" panose="020B0604020202020204" pitchFamily="34" charset="0"/>
              <a:buNone/>
              <a:defRPr sz="1800" b="0" i="0"/>
            </a:lvl5pPr>
            <a:lvl6pPr>
              <a:buFont typeface="Arial" panose="020B0604020202020204" pitchFamily="34" charset="0"/>
              <a:buNone/>
              <a:defRPr sz="1800" b="0" i="0"/>
            </a:lvl6pPr>
            <a:lvl7pPr>
              <a:buFont typeface="Arial" panose="020B0604020202020204" pitchFamily="34" charset="0"/>
              <a:buNone/>
              <a:defRPr sz="1800" b="0" i="0"/>
            </a:lvl7pPr>
            <a:lvl8pPr>
              <a:buFont typeface="Arial" panose="020B0604020202020204" pitchFamily="34" charset="0"/>
              <a:buNone/>
              <a:defRPr sz="1800" b="0" i="0"/>
            </a:lvl8pPr>
            <a:lvl9pPr>
              <a:buFont typeface="Arial" panose="020B0604020202020204" pitchFamily="34" charset="0"/>
              <a:buNone/>
              <a:defRPr sz="1800" b="0" i="0"/>
            </a:lvl9pPr>
          </a:lstStyle>
          <a:p>
            <a:pPr lvl="0"/>
            <a:r>
              <a:rPr lang="nl-NL" dirty="0"/>
              <a:t>Subtitel</a:t>
            </a:r>
          </a:p>
        </p:txBody>
      </p:sp>
      <p:grpSp>
        <p:nvGrpSpPr>
          <p:cNvPr id="13" name="INSTRUCTIE">
            <a:extLst>
              <a:ext uri="{FF2B5EF4-FFF2-40B4-BE49-F238E27FC236}">
                <a16:creationId xmlns:a16="http://schemas.microsoft.com/office/drawing/2014/main" id="{220D0695-B0FF-4970-9551-B8A1213CBAC5}"/>
              </a:ext>
            </a:extLst>
          </p:cNvPr>
          <p:cNvGrpSpPr/>
          <p:nvPr userDrawn="1"/>
        </p:nvGrpSpPr>
        <p:grpSpPr>
          <a:xfrm>
            <a:off x="-3786437" y="0"/>
            <a:ext cx="3693386" cy="5359349"/>
            <a:chOff x="-3786437" y="0"/>
            <a:chExt cx="3693386" cy="5359349"/>
          </a:xfrm>
        </p:grpSpPr>
        <p:sp>
          <p:nvSpPr>
            <p:cNvPr id="14" name="Rechthoek 13">
              <a:extLst>
                <a:ext uri="{FF2B5EF4-FFF2-40B4-BE49-F238E27FC236}">
                  <a16:creationId xmlns:a16="http://schemas.microsoft.com/office/drawing/2014/main" id="{BDD6CF18-E4F0-4B45-8511-59BC44C10FD9}"/>
                </a:ext>
              </a:extLst>
            </p:cNvPr>
            <p:cNvSpPr/>
            <p:nvPr userDrawn="1"/>
          </p:nvSpPr>
          <p:spPr>
            <a:xfrm>
              <a:off x="-3786165" y="0"/>
              <a:ext cx="3593091" cy="4641338"/>
            </a:xfrm>
            <a:prstGeom prst="rect">
              <a:avLst/>
            </a:prstGeom>
            <a:solidFill>
              <a:srgbClr val="FFFFFF"/>
            </a:solidFill>
            <a:ln w="6350">
              <a:solidFill>
                <a:srgbClr val="ECECEC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0000" tIns="144000" rIns="180000" bIns="14400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l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</a:pPr>
              <a:r>
                <a:rPr lang="nl-NL" sz="1400" b="1" cap="all" baseline="0" noProof="0" dirty="0">
                  <a:solidFill>
                    <a:schemeClr val="accent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Tekstniveaus kiezen</a:t>
              </a:r>
            </a:p>
          </p:txBody>
        </p:sp>
        <p:sp>
          <p:nvSpPr>
            <p:cNvPr id="15" name="Ovaal 14">
              <a:extLst>
                <a:ext uri="{FF2B5EF4-FFF2-40B4-BE49-F238E27FC236}">
                  <a16:creationId xmlns:a16="http://schemas.microsoft.com/office/drawing/2014/main" id="{24AF6B06-06D4-476F-951C-57F1630D139B}"/>
                </a:ext>
              </a:extLst>
            </p:cNvPr>
            <p:cNvSpPr/>
            <p:nvPr userDrawn="1"/>
          </p:nvSpPr>
          <p:spPr>
            <a:xfrm>
              <a:off x="-3604183" y="1837484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1</a:t>
              </a:r>
            </a:p>
          </p:txBody>
        </p:sp>
        <p:sp>
          <p:nvSpPr>
            <p:cNvPr id="16" name="Rechthoek 15">
              <a:extLst>
                <a:ext uri="{FF2B5EF4-FFF2-40B4-BE49-F238E27FC236}">
                  <a16:creationId xmlns:a16="http://schemas.microsoft.com/office/drawing/2014/main" id="{72F9A522-3BDB-4869-B773-CB83B31452AD}"/>
                </a:ext>
              </a:extLst>
            </p:cNvPr>
            <p:cNvSpPr/>
            <p:nvPr userDrawn="1"/>
          </p:nvSpPr>
          <p:spPr>
            <a:xfrm>
              <a:off x="-3319415" y="1837484"/>
              <a:ext cx="2949220" cy="18000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177800" marR="0" lvl="0" indent="-177800" defTabSz="91440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nl-NL" sz="1200" b="0" i="0" u="none" strike="noStrike" kern="0" cap="none" spc="0" normalizeH="0" baseline="0" noProof="0" dirty="0" err="1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Bullet</a:t>
              </a:r>
              <a:endParaRPr kumimoji="0" lang="nl-NL" sz="12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7" name="Ovaal 16">
              <a:extLst>
                <a:ext uri="{FF2B5EF4-FFF2-40B4-BE49-F238E27FC236}">
                  <a16:creationId xmlns:a16="http://schemas.microsoft.com/office/drawing/2014/main" id="{1A8D5D3E-9782-47F0-A9DE-F52473ED6037}"/>
                </a:ext>
              </a:extLst>
            </p:cNvPr>
            <p:cNvSpPr/>
            <p:nvPr userDrawn="1"/>
          </p:nvSpPr>
          <p:spPr>
            <a:xfrm>
              <a:off x="-3604183" y="2128768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2</a:t>
              </a:r>
            </a:p>
          </p:txBody>
        </p:sp>
        <p:sp>
          <p:nvSpPr>
            <p:cNvPr id="18" name="Rechthoek 17">
              <a:extLst>
                <a:ext uri="{FF2B5EF4-FFF2-40B4-BE49-F238E27FC236}">
                  <a16:creationId xmlns:a16="http://schemas.microsoft.com/office/drawing/2014/main" id="{DFB1076F-C970-4275-A84C-3A7D86621026}"/>
                </a:ext>
              </a:extLst>
            </p:cNvPr>
            <p:cNvSpPr/>
            <p:nvPr userDrawn="1"/>
          </p:nvSpPr>
          <p:spPr>
            <a:xfrm>
              <a:off x="-3604183" y="1196113"/>
              <a:ext cx="3229047" cy="459227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Gebruik onder de tab </a:t>
              </a:r>
              <a:r>
                <a:rPr kumimoji="0" lang="nl-NL" sz="12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‘Start’</a:t>
              </a:r>
              <a:r>
                <a:rPr kumimoji="0" lang="nl-NL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 de </a:t>
              </a:r>
              <a:r>
                <a:rPr kumimoji="0" lang="nl-NL" sz="12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lijstniveau-knoppen</a:t>
              </a:r>
              <a:r>
                <a:rPr kumimoji="0" lang="nl-NL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 om een tekst niveau te kiezen. </a:t>
              </a:r>
              <a:br>
                <a:rPr kumimoji="0" lang="nl-NL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</a:br>
              <a:r>
                <a:rPr kumimoji="0" lang="nl-NL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Kies uit:</a:t>
              </a:r>
            </a:p>
          </p:txBody>
        </p:sp>
        <p:sp>
          <p:nvSpPr>
            <p:cNvPr id="19" name="Rechthoek 18">
              <a:extLst>
                <a:ext uri="{FF2B5EF4-FFF2-40B4-BE49-F238E27FC236}">
                  <a16:creationId xmlns:a16="http://schemas.microsoft.com/office/drawing/2014/main" id="{1CC1F3DD-2CC4-4E11-AA21-383D208D5130}"/>
                </a:ext>
              </a:extLst>
            </p:cNvPr>
            <p:cNvSpPr/>
            <p:nvPr userDrawn="1"/>
          </p:nvSpPr>
          <p:spPr>
            <a:xfrm>
              <a:off x="-3319415" y="2128873"/>
              <a:ext cx="2949220" cy="18000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361950" marR="0" lvl="0" indent="-184150" defTabSz="91440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2"/>
                </a:buClr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nl-NL" sz="1200" b="0" i="0" u="none" strike="noStrike" kern="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Sub-bullet #1</a:t>
              </a:r>
            </a:p>
          </p:txBody>
        </p:sp>
        <p:sp>
          <p:nvSpPr>
            <p:cNvPr id="20" name="Ovaal 19">
              <a:extLst>
                <a:ext uri="{FF2B5EF4-FFF2-40B4-BE49-F238E27FC236}">
                  <a16:creationId xmlns:a16="http://schemas.microsoft.com/office/drawing/2014/main" id="{ADD1B455-F65F-498A-A6D1-F265A6655F46}"/>
                </a:ext>
              </a:extLst>
            </p:cNvPr>
            <p:cNvSpPr/>
            <p:nvPr userDrawn="1"/>
          </p:nvSpPr>
          <p:spPr>
            <a:xfrm>
              <a:off x="-3604183" y="2420052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3</a:t>
              </a:r>
            </a:p>
          </p:txBody>
        </p:sp>
        <p:sp>
          <p:nvSpPr>
            <p:cNvPr id="21" name="Rechthoek 20">
              <a:extLst>
                <a:ext uri="{FF2B5EF4-FFF2-40B4-BE49-F238E27FC236}">
                  <a16:creationId xmlns:a16="http://schemas.microsoft.com/office/drawing/2014/main" id="{966E3729-C425-481D-9509-0CE8D018AFA9}"/>
                </a:ext>
              </a:extLst>
            </p:cNvPr>
            <p:cNvSpPr/>
            <p:nvPr userDrawn="1"/>
          </p:nvSpPr>
          <p:spPr>
            <a:xfrm>
              <a:off x="-3319415" y="2420262"/>
              <a:ext cx="2949220" cy="18000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539750" marR="0" lvl="0" indent="-177800" defTabSz="91440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Calibri" panose="020F0502020204030204" pitchFamily="34" charset="0"/>
                <a:buChar char="–"/>
                <a:tabLst/>
                <a:defRPr/>
              </a:pPr>
              <a:r>
                <a:rPr kumimoji="0" lang="nl-NL" sz="1200" b="0" i="0" u="none" strike="noStrike" kern="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Sub-bullet #2</a:t>
              </a:r>
            </a:p>
          </p:txBody>
        </p:sp>
        <p:sp>
          <p:nvSpPr>
            <p:cNvPr id="22" name="Ovaal 21">
              <a:extLst>
                <a:ext uri="{FF2B5EF4-FFF2-40B4-BE49-F238E27FC236}">
                  <a16:creationId xmlns:a16="http://schemas.microsoft.com/office/drawing/2014/main" id="{07C78D8C-D0B9-4DFC-A92E-817E96C3173F}"/>
                </a:ext>
              </a:extLst>
            </p:cNvPr>
            <p:cNvSpPr/>
            <p:nvPr userDrawn="1"/>
          </p:nvSpPr>
          <p:spPr>
            <a:xfrm>
              <a:off x="-3604183" y="2711336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4</a:t>
              </a:r>
            </a:p>
          </p:txBody>
        </p:sp>
        <p:sp>
          <p:nvSpPr>
            <p:cNvPr id="23" name="Rechthoek 22">
              <a:extLst>
                <a:ext uri="{FF2B5EF4-FFF2-40B4-BE49-F238E27FC236}">
                  <a16:creationId xmlns:a16="http://schemas.microsoft.com/office/drawing/2014/main" id="{5303A145-9DE2-472F-969F-A24B780DFA9B}"/>
                </a:ext>
              </a:extLst>
            </p:cNvPr>
            <p:cNvSpPr/>
            <p:nvPr userDrawn="1"/>
          </p:nvSpPr>
          <p:spPr>
            <a:xfrm>
              <a:off x="-3319415" y="2711651"/>
              <a:ext cx="2949220" cy="18000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nl-NL" sz="1200" b="0" i="0" u="none" strike="noStrike" kern="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Leestekst</a:t>
              </a:r>
            </a:p>
          </p:txBody>
        </p:sp>
        <p:sp>
          <p:nvSpPr>
            <p:cNvPr id="24" name="Ovaal 23">
              <a:extLst>
                <a:ext uri="{FF2B5EF4-FFF2-40B4-BE49-F238E27FC236}">
                  <a16:creationId xmlns:a16="http://schemas.microsoft.com/office/drawing/2014/main" id="{A0F338F0-C520-4D5A-B3FD-CFAEA7FA7FCB}"/>
                </a:ext>
              </a:extLst>
            </p:cNvPr>
            <p:cNvSpPr/>
            <p:nvPr userDrawn="1"/>
          </p:nvSpPr>
          <p:spPr>
            <a:xfrm>
              <a:off x="-3604183" y="3002620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5</a:t>
              </a:r>
            </a:p>
          </p:txBody>
        </p:sp>
        <p:sp>
          <p:nvSpPr>
            <p:cNvPr id="25" name="Rechthoek 24">
              <a:extLst>
                <a:ext uri="{FF2B5EF4-FFF2-40B4-BE49-F238E27FC236}">
                  <a16:creationId xmlns:a16="http://schemas.microsoft.com/office/drawing/2014/main" id="{59A730D2-FD7A-4A98-967B-D6C782C6932B}"/>
                </a:ext>
              </a:extLst>
            </p:cNvPr>
            <p:cNvSpPr/>
            <p:nvPr userDrawn="1"/>
          </p:nvSpPr>
          <p:spPr>
            <a:xfrm>
              <a:off x="-3319415" y="3003040"/>
              <a:ext cx="2949220" cy="18000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nl-NL" sz="1400" b="1" i="0" u="none" strike="noStrike" kern="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Kop #1</a:t>
              </a:r>
            </a:p>
          </p:txBody>
        </p:sp>
        <p:sp>
          <p:nvSpPr>
            <p:cNvPr id="26" name="Ovaal 25">
              <a:extLst>
                <a:ext uri="{FF2B5EF4-FFF2-40B4-BE49-F238E27FC236}">
                  <a16:creationId xmlns:a16="http://schemas.microsoft.com/office/drawing/2014/main" id="{5F0E41DF-D369-425E-B448-299BF743D194}"/>
                </a:ext>
              </a:extLst>
            </p:cNvPr>
            <p:cNvSpPr/>
            <p:nvPr userDrawn="1"/>
          </p:nvSpPr>
          <p:spPr>
            <a:xfrm>
              <a:off x="-3604183" y="3293904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6</a:t>
              </a:r>
            </a:p>
          </p:txBody>
        </p:sp>
        <p:sp>
          <p:nvSpPr>
            <p:cNvPr id="27" name="Rechthoek 26">
              <a:extLst>
                <a:ext uri="{FF2B5EF4-FFF2-40B4-BE49-F238E27FC236}">
                  <a16:creationId xmlns:a16="http://schemas.microsoft.com/office/drawing/2014/main" id="{62807376-05B6-448D-9CB0-9E8043515820}"/>
                </a:ext>
              </a:extLst>
            </p:cNvPr>
            <p:cNvSpPr/>
            <p:nvPr userDrawn="1"/>
          </p:nvSpPr>
          <p:spPr>
            <a:xfrm>
              <a:off x="-3319415" y="3585818"/>
              <a:ext cx="2949220" cy="18000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266700" marR="0" lvl="0" indent="-266700" defTabSz="91440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+mj-lt"/>
                <a:buAutoNum type="arabicPeriod"/>
                <a:tabLst/>
                <a:defRPr/>
              </a:pPr>
              <a:r>
                <a:rPr kumimoji="0" lang="nl-NL" sz="1200" b="0" i="0" u="none" strike="noStrike" kern="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Numerieke bullet</a:t>
              </a:r>
            </a:p>
          </p:txBody>
        </p:sp>
        <p:sp>
          <p:nvSpPr>
            <p:cNvPr id="28" name="Ovaal 27">
              <a:extLst>
                <a:ext uri="{FF2B5EF4-FFF2-40B4-BE49-F238E27FC236}">
                  <a16:creationId xmlns:a16="http://schemas.microsoft.com/office/drawing/2014/main" id="{4E4DE7FB-EB83-4E90-A48B-B8B66695941B}"/>
                </a:ext>
              </a:extLst>
            </p:cNvPr>
            <p:cNvSpPr/>
            <p:nvPr userDrawn="1"/>
          </p:nvSpPr>
          <p:spPr>
            <a:xfrm>
              <a:off x="-3604183" y="3585188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7</a:t>
              </a:r>
            </a:p>
          </p:txBody>
        </p:sp>
        <p:sp>
          <p:nvSpPr>
            <p:cNvPr id="29" name="Rechthoek 28">
              <a:extLst>
                <a:ext uri="{FF2B5EF4-FFF2-40B4-BE49-F238E27FC236}">
                  <a16:creationId xmlns:a16="http://schemas.microsoft.com/office/drawing/2014/main" id="{612D0F88-D5CE-40C0-A164-E44B5BCD1687}"/>
                </a:ext>
              </a:extLst>
            </p:cNvPr>
            <p:cNvSpPr/>
            <p:nvPr userDrawn="1"/>
          </p:nvSpPr>
          <p:spPr>
            <a:xfrm>
              <a:off x="-3325830" y="3877207"/>
              <a:ext cx="2949220" cy="18000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266700" marR="0" lvl="0" indent="-266700" defTabSz="91440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+mj-lt"/>
                <a:buAutoNum type="alphaUcPeriod"/>
                <a:tabLst/>
                <a:defRPr/>
              </a:pPr>
              <a:r>
                <a:rPr kumimoji="0" lang="nl-NL" sz="1200" b="0" i="0" u="none" strike="noStrike" kern="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Alfabetische bullet</a:t>
              </a:r>
            </a:p>
          </p:txBody>
        </p:sp>
        <p:sp>
          <p:nvSpPr>
            <p:cNvPr id="30" name="Ovaal 29">
              <a:extLst>
                <a:ext uri="{FF2B5EF4-FFF2-40B4-BE49-F238E27FC236}">
                  <a16:creationId xmlns:a16="http://schemas.microsoft.com/office/drawing/2014/main" id="{7DB28827-CEDD-4BC6-BCD2-46390D96E21F}"/>
                </a:ext>
              </a:extLst>
            </p:cNvPr>
            <p:cNvSpPr/>
            <p:nvPr userDrawn="1"/>
          </p:nvSpPr>
          <p:spPr>
            <a:xfrm>
              <a:off x="-3604183" y="3876472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8</a:t>
              </a:r>
            </a:p>
          </p:txBody>
        </p:sp>
        <p:sp>
          <p:nvSpPr>
            <p:cNvPr id="31" name="Rechthoek 30">
              <a:extLst>
                <a:ext uri="{FF2B5EF4-FFF2-40B4-BE49-F238E27FC236}">
                  <a16:creationId xmlns:a16="http://schemas.microsoft.com/office/drawing/2014/main" id="{EAE2F646-53DC-4ACE-BEAB-EDF7109C32F1}"/>
                </a:ext>
              </a:extLst>
            </p:cNvPr>
            <p:cNvSpPr/>
            <p:nvPr userDrawn="1"/>
          </p:nvSpPr>
          <p:spPr>
            <a:xfrm>
              <a:off x="-3319415" y="4168594"/>
              <a:ext cx="2949220" cy="18000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450850" marR="0" lvl="0" indent="-184150" defTabSz="91440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tx1"/>
                </a:buClr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nl-NL" sz="1200" b="0" i="0" u="none" strike="noStrike" kern="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Bullet</a:t>
              </a:r>
            </a:p>
          </p:txBody>
        </p:sp>
        <p:sp>
          <p:nvSpPr>
            <p:cNvPr id="32" name="Ovaal 31">
              <a:extLst>
                <a:ext uri="{FF2B5EF4-FFF2-40B4-BE49-F238E27FC236}">
                  <a16:creationId xmlns:a16="http://schemas.microsoft.com/office/drawing/2014/main" id="{F2DD207C-083E-46FE-A15F-9F88C1CD1FC8}"/>
                </a:ext>
              </a:extLst>
            </p:cNvPr>
            <p:cNvSpPr/>
            <p:nvPr userDrawn="1"/>
          </p:nvSpPr>
          <p:spPr>
            <a:xfrm>
              <a:off x="-3604183" y="4168594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9</a:t>
              </a:r>
            </a:p>
          </p:txBody>
        </p:sp>
        <p:sp>
          <p:nvSpPr>
            <p:cNvPr id="33" name="Rechthoek 32">
              <a:extLst>
                <a:ext uri="{FF2B5EF4-FFF2-40B4-BE49-F238E27FC236}">
                  <a16:creationId xmlns:a16="http://schemas.microsoft.com/office/drawing/2014/main" id="{3149A5FE-8674-460D-B804-C2D96B2ED8E7}"/>
                </a:ext>
              </a:extLst>
            </p:cNvPr>
            <p:cNvSpPr/>
            <p:nvPr userDrawn="1"/>
          </p:nvSpPr>
          <p:spPr>
            <a:xfrm>
              <a:off x="-3319415" y="3294429"/>
              <a:ext cx="2949220" cy="18000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nl-NL" sz="1600" b="1" i="0" u="none" strike="noStrike" kern="0" cap="all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Kop #2</a:t>
              </a:r>
            </a:p>
          </p:txBody>
        </p:sp>
        <p:sp>
          <p:nvSpPr>
            <p:cNvPr id="34" name="Rechthoek 33">
              <a:extLst>
                <a:ext uri="{FF2B5EF4-FFF2-40B4-BE49-F238E27FC236}">
                  <a16:creationId xmlns:a16="http://schemas.microsoft.com/office/drawing/2014/main" id="{F13F3205-C935-4295-93DE-6A2AB0AB4198}"/>
                </a:ext>
              </a:extLst>
            </p:cNvPr>
            <p:cNvSpPr/>
            <p:nvPr userDrawn="1"/>
          </p:nvSpPr>
          <p:spPr>
            <a:xfrm>
              <a:off x="-3786437" y="4531349"/>
              <a:ext cx="3593637" cy="828000"/>
            </a:xfrm>
            <a:prstGeom prst="rect">
              <a:avLst/>
            </a:prstGeom>
            <a:solidFill>
              <a:srgbClr val="ECECEC"/>
            </a:solidFill>
            <a:ln w="6350">
              <a:solidFill>
                <a:srgbClr val="ECECE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0000" tIns="144000" rIns="180000" bIns="144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l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</a:pPr>
              <a:r>
                <a:rPr lang="nl-NL" sz="1200" b="1" cap="all" baseline="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Meer weten?</a:t>
              </a:r>
              <a:r>
                <a:rPr lang="nl-NL" sz="1200" cap="all" baseline="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/>
              </a:r>
              <a:br>
                <a:rPr lang="nl-NL" sz="1200" cap="all" baseline="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</a:br>
              <a:r>
                <a:rPr lang="nl-NL" sz="1200" cap="none" baseline="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Ga naar de instructie dia </a:t>
              </a:r>
              <a:r>
                <a:rPr lang="nl-NL" sz="1200" b="1" cap="none" baseline="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‘VIDEO INSTRUCTIES’</a:t>
              </a:r>
              <a:r>
                <a:rPr lang="nl-NL" sz="1200" cap="none" baseline="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.</a:t>
              </a:r>
              <a:br>
                <a:rPr lang="nl-NL" sz="1200" cap="none" baseline="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</a:br>
              <a:r>
                <a:rPr lang="nl-NL" sz="1200" cap="none" baseline="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Deze vind je vooraan de presentatie of voeg je in via </a:t>
              </a:r>
              <a:r>
                <a:rPr lang="nl-NL" sz="1200" i="1" cap="none" baseline="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‘Start’</a:t>
              </a:r>
              <a:r>
                <a:rPr lang="nl-NL" sz="1200" cap="none" baseline="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&gt; </a:t>
              </a:r>
              <a:r>
                <a:rPr lang="nl-NL" sz="1200" i="1" cap="none" baseline="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‘Nieuwe dia’</a:t>
              </a:r>
            </a:p>
          </p:txBody>
        </p:sp>
        <p:grpSp>
          <p:nvGrpSpPr>
            <p:cNvPr id="35" name="ICOON_info">
              <a:extLst>
                <a:ext uri="{FF2B5EF4-FFF2-40B4-BE49-F238E27FC236}">
                  <a16:creationId xmlns:a16="http://schemas.microsoft.com/office/drawing/2014/main" id="{31E5FC28-1E81-435E-A3D9-F72D8CF66718}"/>
                </a:ext>
              </a:extLst>
            </p:cNvPr>
            <p:cNvGrpSpPr/>
            <p:nvPr userDrawn="1"/>
          </p:nvGrpSpPr>
          <p:grpSpPr>
            <a:xfrm>
              <a:off x="-376736" y="4400186"/>
              <a:ext cx="283685" cy="283685"/>
              <a:chOff x="-510741" y="5913713"/>
              <a:chExt cx="267555" cy="267555"/>
            </a:xfrm>
          </p:grpSpPr>
          <p:sp>
            <p:nvSpPr>
              <p:cNvPr id="77" name="Ovaal 76">
                <a:extLst>
                  <a:ext uri="{FF2B5EF4-FFF2-40B4-BE49-F238E27FC236}">
                    <a16:creationId xmlns:a16="http://schemas.microsoft.com/office/drawing/2014/main" id="{5AB6810B-B965-4B61-990D-08C2B5594B25}"/>
                  </a:ext>
                </a:extLst>
              </p:cNvPr>
              <p:cNvSpPr/>
              <p:nvPr userDrawn="1"/>
            </p:nvSpPr>
            <p:spPr>
              <a:xfrm>
                <a:off x="-491853" y="5932072"/>
                <a:ext cx="230835" cy="230835"/>
              </a:xfrm>
              <a:prstGeom prst="ellipse">
                <a:avLst/>
              </a:prstGeom>
              <a:solidFill>
                <a:srgbClr val="211F2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80000" tIns="180000" rIns="180000" bIns="18000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endParaRPr lang="nl-NL" sz="1600" cap="all" baseline="0" noProof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78" name="Graphic 163" descr="Informatie">
                <a:extLst>
                  <a:ext uri="{FF2B5EF4-FFF2-40B4-BE49-F238E27FC236}">
                    <a16:creationId xmlns:a16="http://schemas.microsoft.com/office/drawing/2014/main" id="{97C7ACC1-77FC-484E-946F-42C4ACDEA462}"/>
                  </a:ext>
                </a:extLst>
              </p:cNvPr>
              <p:cNvSpPr/>
              <p:nvPr/>
            </p:nvSpPr>
            <p:spPr>
              <a:xfrm>
                <a:off x="-510741" y="5913713"/>
                <a:ext cx="267555" cy="267555"/>
              </a:xfrm>
              <a:custGeom>
                <a:avLst/>
                <a:gdLst>
                  <a:gd name="connsiteX0" fmla="*/ 145860 w 291719"/>
                  <a:gd name="connsiteY0" fmla="*/ 0 h 291719"/>
                  <a:gd name="connsiteX1" fmla="*/ 0 w 291719"/>
                  <a:gd name="connsiteY1" fmla="*/ 145860 h 291719"/>
                  <a:gd name="connsiteX2" fmla="*/ 145860 w 291719"/>
                  <a:gd name="connsiteY2" fmla="*/ 291720 h 291719"/>
                  <a:gd name="connsiteX3" fmla="*/ 291720 w 291719"/>
                  <a:gd name="connsiteY3" fmla="*/ 145860 h 291719"/>
                  <a:gd name="connsiteX4" fmla="*/ 145860 w 291719"/>
                  <a:gd name="connsiteY4" fmla="*/ 0 h 291719"/>
                  <a:gd name="connsiteX5" fmla="*/ 138183 w 291719"/>
                  <a:gd name="connsiteY5" fmla="*/ 38384 h 291719"/>
                  <a:gd name="connsiteX6" fmla="*/ 157375 w 291719"/>
                  <a:gd name="connsiteY6" fmla="*/ 57576 h 291719"/>
                  <a:gd name="connsiteX7" fmla="*/ 138183 w 291719"/>
                  <a:gd name="connsiteY7" fmla="*/ 76768 h 291719"/>
                  <a:gd name="connsiteX8" fmla="*/ 118991 w 291719"/>
                  <a:gd name="connsiteY8" fmla="*/ 57576 h 291719"/>
                  <a:gd name="connsiteX9" fmla="*/ 138183 w 291719"/>
                  <a:gd name="connsiteY9" fmla="*/ 38384 h 291719"/>
                  <a:gd name="connsiteX10" fmla="*/ 184244 w 291719"/>
                  <a:gd name="connsiteY10" fmla="*/ 253336 h 291719"/>
                  <a:gd name="connsiteX11" fmla="*/ 107476 w 291719"/>
                  <a:gd name="connsiteY11" fmla="*/ 253336 h 291719"/>
                  <a:gd name="connsiteX12" fmla="*/ 107476 w 291719"/>
                  <a:gd name="connsiteY12" fmla="*/ 230305 h 291719"/>
                  <a:gd name="connsiteX13" fmla="*/ 134345 w 291719"/>
                  <a:gd name="connsiteY13" fmla="*/ 230305 h 291719"/>
                  <a:gd name="connsiteX14" fmla="*/ 134345 w 291719"/>
                  <a:gd name="connsiteY14" fmla="*/ 115153 h 291719"/>
                  <a:gd name="connsiteX15" fmla="*/ 111314 w 291719"/>
                  <a:gd name="connsiteY15" fmla="*/ 115153 h 291719"/>
                  <a:gd name="connsiteX16" fmla="*/ 111314 w 291719"/>
                  <a:gd name="connsiteY16" fmla="*/ 92122 h 291719"/>
                  <a:gd name="connsiteX17" fmla="*/ 157375 w 291719"/>
                  <a:gd name="connsiteY17" fmla="*/ 92122 h 291719"/>
                  <a:gd name="connsiteX18" fmla="*/ 157375 w 291719"/>
                  <a:gd name="connsiteY18" fmla="*/ 115153 h 291719"/>
                  <a:gd name="connsiteX19" fmla="*/ 157375 w 291719"/>
                  <a:gd name="connsiteY19" fmla="*/ 230305 h 291719"/>
                  <a:gd name="connsiteX20" fmla="*/ 184244 w 291719"/>
                  <a:gd name="connsiteY20" fmla="*/ 230305 h 291719"/>
                  <a:gd name="connsiteX21" fmla="*/ 184244 w 291719"/>
                  <a:gd name="connsiteY21" fmla="*/ 253336 h 2917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291719" h="291719">
                    <a:moveTo>
                      <a:pt x="145860" y="0"/>
                    </a:moveTo>
                    <a:cubicBezTo>
                      <a:pt x="65253" y="0"/>
                      <a:pt x="0" y="65253"/>
                      <a:pt x="0" y="145860"/>
                    </a:cubicBezTo>
                    <a:cubicBezTo>
                      <a:pt x="0" y="226467"/>
                      <a:pt x="65253" y="291720"/>
                      <a:pt x="145860" y="291720"/>
                    </a:cubicBezTo>
                    <a:cubicBezTo>
                      <a:pt x="226467" y="291720"/>
                      <a:pt x="291720" y="226467"/>
                      <a:pt x="291720" y="145860"/>
                    </a:cubicBezTo>
                    <a:cubicBezTo>
                      <a:pt x="291720" y="65253"/>
                      <a:pt x="226467" y="0"/>
                      <a:pt x="145860" y="0"/>
                    </a:cubicBezTo>
                    <a:close/>
                    <a:moveTo>
                      <a:pt x="138183" y="38384"/>
                    </a:moveTo>
                    <a:cubicBezTo>
                      <a:pt x="148931" y="38384"/>
                      <a:pt x="157375" y="46829"/>
                      <a:pt x="157375" y="57576"/>
                    </a:cubicBezTo>
                    <a:cubicBezTo>
                      <a:pt x="157375" y="68324"/>
                      <a:pt x="148931" y="76768"/>
                      <a:pt x="138183" y="76768"/>
                    </a:cubicBezTo>
                    <a:cubicBezTo>
                      <a:pt x="127435" y="76768"/>
                      <a:pt x="118991" y="68324"/>
                      <a:pt x="118991" y="57576"/>
                    </a:cubicBezTo>
                    <a:cubicBezTo>
                      <a:pt x="118991" y="46829"/>
                      <a:pt x="127435" y="38384"/>
                      <a:pt x="138183" y="38384"/>
                    </a:cubicBezTo>
                    <a:close/>
                    <a:moveTo>
                      <a:pt x="184244" y="253336"/>
                    </a:moveTo>
                    <a:lnTo>
                      <a:pt x="107476" y="253336"/>
                    </a:lnTo>
                    <a:lnTo>
                      <a:pt x="107476" y="230305"/>
                    </a:lnTo>
                    <a:lnTo>
                      <a:pt x="134345" y="230305"/>
                    </a:lnTo>
                    <a:lnTo>
                      <a:pt x="134345" y="115153"/>
                    </a:lnTo>
                    <a:lnTo>
                      <a:pt x="111314" y="115153"/>
                    </a:lnTo>
                    <a:lnTo>
                      <a:pt x="111314" y="92122"/>
                    </a:lnTo>
                    <a:lnTo>
                      <a:pt x="157375" y="92122"/>
                    </a:lnTo>
                    <a:lnTo>
                      <a:pt x="157375" y="115153"/>
                    </a:lnTo>
                    <a:lnTo>
                      <a:pt x="157375" y="230305"/>
                    </a:lnTo>
                    <a:lnTo>
                      <a:pt x="184244" y="230305"/>
                    </a:lnTo>
                    <a:lnTo>
                      <a:pt x="184244" y="253336"/>
                    </a:lnTo>
                    <a:close/>
                  </a:path>
                </a:pathLst>
              </a:custGeom>
              <a:solidFill>
                <a:srgbClr val="1FF524"/>
              </a:solidFill>
              <a:ln w="377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 sz="2000" noProof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grpSp>
          <p:nvGrpSpPr>
            <p:cNvPr id="36" name="VOORBEELD">
              <a:extLst>
                <a:ext uri="{FF2B5EF4-FFF2-40B4-BE49-F238E27FC236}">
                  <a16:creationId xmlns:a16="http://schemas.microsoft.com/office/drawing/2014/main" id="{BCBE40C5-3979-4C31-801C-D7998AD07014}"/>
                </a:ext>
              </a:extLst>
            </p:cNvPr>
            <p:cNvGrpSpPr/>
            <p:nvPr userDrawn="1"/>
          </p:nvGrpSpPr>
          <p:grpSpPr>
            <a:xfrm>
              <a:off x="-3605171" y="458674"/>
              <a:ext cx="3234311" cy="558875"/>
              <a:chOff x="-3605171" y="458674"/>
              <a:chExt cx="3234311" cy="558875"/>
            </a:xfrm>
          </p:grpSpPr>
          <p:sp>
            <p:nvSpPr>
              <p:cNvPr id="37" name="Rechthoek 36">
                <a:extLst>
                  <a:ext uri="{FF2B5EF4-FFF2-40B4-BE49-F238E27FC236}">
                    <a16:creationId xmlns:a16="http://schemas.microsoft.com/office/drawing/2014/main" id="{A95A7B0A-D642-4B87-9F68-C49FEC0B8130}"/>
                  </a:ext>
                </a:extLst>
              </p:cNvPr>
              <p:cNvSpPr/>
              <p:nvPr userDrawn="1"/>
            </p:nvSpPr>
            <p:spPr>
              <a:xfrm>
                <a:off x="-3604183" y="458674"/>
                <a:ext cx="393459" cy="184058"/>
              </a:xfrm>
              <a:prstGeom prst="rect">
                <a:avLst/>
              </a:prstGeom>
              <a:solidFill>
                <a:srgbClr val="F8F8F8"/>
              </a:solidFill>
              <a:ln w="63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18000" rIns="0" bIns="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lang="nl-NL" sz="900" b="1" noProof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Start</a:t>
                </a:r>
              </a:p>
            </p:txBody>
          </p:sp>
          <p:sp>
            <p:nvSpPr>
              <p:cNvPr id="38" name="Rechthoek 37">
                <a:extLst>
                  <a:ext uri="{FF2B5EF4-FFF2-40B4-BE49-F238E27FC236}">
                    <a16:creationId xmlns:a16="http://schemas.microsoft.com/office/drawing/2014/main" id="{5F973C53-A602-4A31-A5AB-601B3864E484}"/>
                  </a:ext>
                </a:extLst>
              </p:cNvPr>
              <p:cNvSpPr/>
              <p:nvPr userDrawn="1"/>
            </p:nvSpPr>
            <p:spPr>
              <a:xfrm>
                <a:off x="-3599184" y="621345"/>
                <a:ext cx="383782" cy="27171"/>
              </a:xfrm>
              <a:prstGeom prst="rect">
                <a:avLst/>
              </a:prstGeom>
              <a:solidFill>
                <a:srgbClr val="B7462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1000" b="1" noProof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grpSp>
            <p:nvGrpSpPr>
              <p:cNvPr id="39" name="Groep 38">
                <a:extLst>
                  <a:ext uri="{FF2B5EF4-FFF2-40B4-BE49-F238E27FC236}">
                    <a16:creationId xmlns:a16="http://schemas.microsoft.com/office/drawing/2014/main" id="{D3E9FD28-0EBA-4693-B558-351B1EEB26B8}"/>
                  </a:ext>
                </a:extLst>
              </p:cNvPr>
              <p:cNvGrpSpPr/>
              <p:nvPr userDrawn="1"/>
            </p:nvGrpSpPr>
            <p:grpSpPr>
              <a:xfrm>
                <a:off x="-3386247" y="830871"/>
                <a:ext cx="139423" cy="109566"/>
                <a:chOff x="-2866744" y="827071"/>
                <a:chExt cx="168701" cy="132575"/>
              </a:xfrm>
            </p:grpSpPr>
            <p:grpSp>
              <p:nvGrpSpPr>
                <p:cNvPr id="70" name="Groep 69">
                  <a:extLst>
                    <a:ext uri="{FF2B5EF4-FFF2-40B4-BE49-F238E27FC236}">
                      <a16:creationId xmlns:a16="http://schemas.microsoft.com/office/drawing/2014/main" id="{E00DA3B9-AAEA-446D-9973-C74743F19A41}"/>
                    </a:ext>
                  </a:extLst>
                </p:cNvPr>
                <p:cNvGrpSpPr/>
                <p:nvPr userDrawn="1"/>
              </p:nvGrpSpPr>
              <p:grpSpPr>
                <a:xfrm>
                  <a:off x="-2866744" y="827071"/>
                  <a:ext cx="168701" cy="132575"/>
                  <a:chOff x="-2866744" y="827071"/>
                  <a:chExt cx="168701" cy="132575"/>
                </a:xfrm>
              </p:grpSpPr>
              <p:cxnSp>
                <p:nvCxnSpPr>
                  <p:cNvPr id="72" name="Rechte verbindingslijn 71">
                    <a:extLst>
                      <a:ext uri="{FF2B5EF4-FFF2-40B4-BE49-F238E27FC236}">
                        <a16:creationId xmlns:a16="http://schemas.microsoft.com/office/drawing/2014/main" id="{52ADD8E5-EF98-403D-A124-4CF1F0719187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827071"/>
                    <a:ext cx="168701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73" name="Rechte verbindingslijn 72">
                    <a:extLst>
                      <a:ext uri="{FF2B5EF4-FFF2-40B4-BE49-F238E27FC236}">
                        <a16:creationId xmlns:a16="http://schemas.microsoft.com/office/drawing/2014/main" id="{D2A5F00F-0DE3-4CB3-BFAA-9602888DF159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959646"/>
                    <a:ext cx="168701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74" name="Rechte verbindingslijn 73">
                    <a:extLst>
                      <a:ext uri="{FF2B5EF4-FFF2-40B4-BE49-F238E27FC236}">
                        <a16:creationId xmlns:a16="http://schemas.microsoft.com/office/drawing/2014/main" id="{21FDDFC6-AAF4-43E3-BB66-3E4F7EE95895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926503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75" name="Rechte verbindingslijn 74">
                    <a:extLst>
                      <a:ext uri="{FF2B5EF4-FFF2-40B4-BE49-F238E27FC236}">
                        <a16:creationId xmlns:a16="http://schemas.microsoft.com/office/drawing/2014/main" id="{9445C95D-80DB-4F48-A7A0-5CDF5DF24CC3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893359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76" name="Rechte verbindingslijn 75">
                    <a:extLst>
                      <a:ext uri="{FF2B5EF4-FFF2-40B4-BE49-F238E27FC236}">
                        <a16:creationId xmlns:a16="http://schemas.microsoft.com/office/drawing/2014/main" id="{DB056E95-5A50-4996-9F67-C6C2162D8338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860215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</p:grpSp>
            <p:sp>
              <p:nvSpPr>
                <p:cNvPr id="71" name="Pijl: rechts 70">
                  <a:extLst>
                    <a:ext uri="{FF2B5EF4-FFF2-40B4-BE49-F238E27FC236}">
                      <a16:creationId xmlns:a16="http://schemas.microsoft.com/office/drawing/2014/main" id="{65D8F68A-51A4-4C93-A9A5-A0F856C95EA5}"/>
                    </a:ext>
                  </a:extLst>
                </p:cNvPr>
                <p:cNvSpPr/>
                <p:nvPr userDrawn="1"/>
              </p:nvSpPr>
              <p:spPr>
                <a:xfrm>
                  <a:off x="-2866744" y="858737"/>
                  <a:ext cx="70676" cy="67902"/>
                </a:xfrm>
                <a:prstGeom prst="rightArrow">
                  <a:avLst>
                    <a:gd name="adj1" fmla="val 25329"/>
                    <a:gd name="adj2" fmla="val 63628"/>
                  </a:avLst>
                </a:prstGeom>
                <a:solidFill>
                  <a:srgbClr val="4A7DB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p:grpSp>
          <p:grpSp>
            <p:nvGrpSpPr>
              <p:cNvPr id="40" name="Groep 39">
                <a:extLst>
                  <a:ext uri="{FF2B5EF4-FFF2-40B4-BE49-F238E27FC236}">
                    <a16:creationId xmlns:a16="http://schemas.microsoft.com/office/drawing/2014/main" id="{91D7E4A6-CC9E-4D12-85D7-5E38BDB22001}"/>
                  </a:ext>
                </a:extLst>
              </p:cNvPr>
              <p:cNvGrpSpPr/>
              <p:nvPr userDrawn="1"/>
            </p:nvGrpSpPr>
            <p:grpSpPr>
              <a:xfrm>
                <a:off x="-3605171" y="830871"/>
                <a:ext cx="139423" cy="109566"/>
                <a:chOff x="-2866744" y="518074"/>
                <a:chExt cx="168701" cy="132575"/>
              </a:xfrm>
            </p:grpSpPr>
            <p:grpSp>
              <p:nvGrpSpPr>
                <p:cNvPr id="63" name="Groep 62">
                  <a:extLst>
                    <a:ext uri="{FF2B5EF4-FFF2-40B4-BE49-F238E27FC236}">
                      <a16:creationId xmlns:a16="http://schemas.microsoft.com/office/drawing/2014/main" id="{DF23F5F5-9D32-4715-BB10-B8E488B739AF}"/>
                    </a:ext>
                  </a:extLst>
                </p:cNvPr>
                <p:cNvGrpSpPr/>
                <p:nvPr userDrawn="1"/>
              </p:nvGrpSpPr>
              <p:grpSpPr>
                <a:xfrm>
                  <a:off x="-2866744" y="518074"/>
                  <a:ext cx="168701" cy="132575"/>
                  <a:chOff x="-2866744" y="518074"/>
                  <a:chExt cx="168701" cy="132575"/>
                </a:xfrm>
              </p:grpSpPr>
              <p:cxnSp>
                <p:nvCxnSpPr>
                  <p:cNvPr id="65" name="Rechte verbindingslijn 64">
                    <a:extLst>
                      <a:ext uri="{FF2B5EF4-FFF2-40B4-BE49-F238E27FC236}">
                        <a16:creationId xmlns:a16="http://schemas.microsoft.com/office/drawing/2014/main" id="{AA899636-D1BF-4B36-808F-BFB51473C138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518074"/>
                    <a:ext cx="168701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66" name="Rechte verbindingslijn 65">
                    <a:extLst>
                      <a:ext uri="{FF2B5EF4-FFF2-40B4-BE49-F238E27FC236}">
                        <a16:creationId xmlns:a16="http://schemas.microsoft.com/office/drawing/2014/main" id="{1B4A2BFC-E5D9-4C71-A36B-63EC94FBFA60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650649"/>
                    <a:ext cx="168701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67" name="Rechte verbindingslijn 66">
                    <a:extLst>
                      <a:ext uri="{FF2B5EF4-FFF2-40B4-BE49-F238E27FC236}">
                        <a16:creationId xmlns:a16="http://schemas.microsoft.com/office/drawing/2014/main" id="{3B499CF8-7FF1-4E21-9C93-B5A38D4A3428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617506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68" name="Rechte verbindingslijn 67">
                    <a:extLst>
                      <a:ext uri="{FF2B5EF4-FFF2-40B4-BE49-F238E27FC236}">
                        <a16:creationId xmlns:a16="http://schemas.microsoft.com/office/drawing/2014/main" id="{4DF32B52-1C9F-408A-8D53-2B8C7B3BD8E4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584362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69" name="Rechte verbindingslijn 68">
                    <a:extLst>
                      <a:ext uri="{FF2B5EF4-FFF2-40B4-BE49-F238E27FC236}">
                        <a16:creationId xmlns:a16="http://schemas.microsoft.com/office/drawing/2014/main" id="{83C2CCE1-023C-4655-A891-E20E0EA3C0C5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551218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</p:grpSp>
            <p:sp>
              <p:nvSpPr>
                <p:cNvPr id="64" name="Pijl: rechts 63">
                  <a:extLst>
                    <a:ext uri="{FF2B5EF4-FFF2-40B4-BE49-F238E27FC236}">
                      <a16:creationId xmlns:a16="http://schemas.microsoft.com/office/drawing/2014/main" id="{D4D2844E-9B9A-40BA-A4F2-E494765C506F}"/>
                    </a:ext>
                  </a:extLst>
                </p:cNvPr>
                <p:cNvSpPr/>
                <p:nvPr userDrawn="1"/>
              </p:nvSpPr>
              <p:spPr>
                <a:xfrm flipH="1">
                  <a:off x="-2866744" y="549740"/>
                  <a:ext cx="70676" cy="67902"/>
                </a:xfrm>
                <a:prstGeom prst="rightArrow">
                  <a:avLst>
                    <a:gd name="adj1" fmla="val 25329"/>
                    <a:gd name="adj2" fmla="val 63628"/>
                  </a:avLst>
                </a:prstGeom>
                <a:solidFill>
                  <a:srgbClr val="4A7DB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p:grpSp>
          <p:cxnSp>
            <p:nvCxnSpPr>
              <p:cNvPr id="41" name="Rechte verbindingslijn 40">
                <a:extLst>
                  <a:ext uri="{FF2B5EF4-FFF2-40B4-BE49-F238E27FC236}">
                    <a16:creationId xmlns:a16="http://schemas.microsoft.com/office/drawing/2014/main" id="{F256FD71-3D2D-4BFD-B4B1-76F2976D7ED5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flipV="1">
                <a:off x="-3459956" y="588169"/>
                <a:ext cx="547687" cy="219076"/>
              </a:xfrm>
              <a:prstGeom prst="line">
                <a:avLst/>
              </a:prstGeom>
              <a:noFill/>
              <a:ln w="19050" cap="rnd" cmpd="sng" algn="ctr">
                <a:solidFill>
                  <a:schemeClr val="accent1"/>
                </a:solidFill>
                <a:prstDash val="solid"/>
                <a:headEnd type="oval"/>
              </a:ln>
              <a:effectLst/>
            </p:spPr>
          </p:cxnSp>
          <p:cxnSp>
            <p:nvCxnSpPr>
              <p:cNvPr id="42" name="Rechte verbindingslijn 41">
                <a:extLst>
                  <a:ext uri="{FF2B5EF4-FFF2-40B4-BE49-F238E27FC236}">
                    <a16:creationId xmlns:a16="http://schemas.microsoft.com/office/drawing/2014/main" id="{4B5E24B2-53DC-41CA-8F0F-727E257041CC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-3224213" y="828675"/>
                <a:ext cx="319088" cy="0"/>
              </a:xfrm>
              <a:prstGeom prst="line">
                <a:avLst/>
              </a:prstGeom>
              <a:noFill/>
              <a:ln w="19050" cap="rnd" cmpd="sng" algn="ctr">
                <a:solidFill>
                  <a:schemeClr val="accent1"/>
                </a:solidFill>
                <a:prstDash val="solid"/>
                <a:headEnd type="oval"/>
              </a:ln>
              <a:effectLst/>
            </p:spPr>
          </p:cxnSp>
          <p:sp>
            <p:nvSpPr>
              <p:cNvPr id="43" name="Rechthoek 42">
                <a:extLst>
                  <a:ext uri="{FF2B5EF4-FFF2-40B4-BE49-F238E27FC236}">
                    <a16:creationId xmlns:a16="http://schemas.microsoft.com/office/drawing/2014/main" id="{47F9136A-D37D-46B6-A74D-8EB18382983A}"/>
                  </a:ext>
                </a:extLst>
              </p:cNvPr>
              <p:cNvSpPr/>
              <p:nvPr userDrawn="1"/>
            </p:nvSpPr>
            <p:spPr>
              <a:xfrm>
                <a:off x="-2559903" y="512179"/>
                <a:ext cx="2189042" cy="151083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ctr"/>
              <a:lstStyle/>
              <a:p>
                <a:pPr marL="0" marR="0" lvl="0" indent="0" defTabSz="91440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1100" b="0" i="0" u="none" strike="noStrike" kern="0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Tekstniveau omhoog</a:t>
                </a:r>
              </a:p>
            </p:txBody>
          </p:sp>
          <p:sp>
            <p:nvSpPr>
              <p:cNvPr id="44" name="Rechthoek 43">
                <a:extLst>
                  <a:ext uri="{FF2B5EF4-FFF2-40B4-BE49-F238E27FC236}">
                    <a16:creationId xmlns:a16="http://schemas.microsoft.com/office/drawing/2014/main" id="{9D802C85-5DA0-4927-BB08-03AACB4A1D83}"/>
                  </a:ext>
                </a:extLst>
              </p:cNvPr>
              <p:cNvSpPr/>
              <p:nvPr userDrawn="1"/>
            </p:nvSpPr>
            <p:spPr>
              <a:xfrm>
                <a:off x="-2559903" y="819562"/>
                <a:ext cx="2189043" cy="142202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ctr"/>
              <a:lstStyle/>
              <a:p>
                <a:pPr marL="0" marR="0" lvl="0" indent="0" defTabSz="91440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1100" b="0" i="0" u="none" strike="noStrike" kern="0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Tekstniveau omlaag</a:t>
                </a:r>
              </a:p>
            </p:txBody>
          </p:sp>
          <p:grpSp>
            <p:nvGrpSpPr>
              <p:cNvPr id="45" name="Groep 44">
                <a:extLst>
                  <a:ext uri="{FF2B5EF4-FFF2-40B4-BE49-F238E27FC236}">
                    <a16:creationId xmlns:a16="http://schemas.microsoft.com/office/drawing/2014/main" id="{7A47DB8D-BC41-409D-8E1F-0A566F50757F}"/>
                  </a:ext>
                </a:extLst>
              </p:cNvPr>
              <p:cNvGrpSpPr/>
              <p:nvPr userDrawn="1"/>
            </p:nvGrpSpPr>
            <p:grpSpPr>
              <a:xfrm>
                <a:off x="-2916763" y="769168"/>
                <a:ext cx="268738" cy="248381"/>
                <a:chOff x="-2916763" y="769168"/>
                <a:chExt cx="268738" cy="248381"/>
              </a:xfrm>
            </p:grpSpPr>
            <p:sp>
              <p:nvSpPr>
                <p:cNvPr id="55" name="Rechthoek 54">
                  <a:extLst>
                    <a:ext uri="{FF2B5EF4-FFF2-40B4-BE49-F238E27FC236}">
                      <a16:creationId xmlns:a16="http://schemas.microsoft.com/office/drawing/2014/main" id="{23A14F8B-43EA-415D-80F2-DE98E828826D}"/>
                    </a:ext>
                  </a:extLst>
                </p:cNvPr>
                <p:cNvSpPr/>
                <p:nvPr userDrawn="1"/>
              </p:nvSpPr>
              <p:spPr>
                <a:xfrm>
                  <a:off x="-2916763" y="769168"/>
                  <a:ext cx="268738" cy="248381"/>
                </a:xfrm>
                <a:prstGeom prst="rect">
                  <a:avLst/>
                </a:prstGeom>
                <a:solidFill>
                  <a:srgbClr val="FFFFFF"/>
                </a:solidFill>
                <a:ln w="3175">
                  <a:solidFill>
                    <a:srgbClr val="DADADA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nl-NL" sz="1050" b="0" noProof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grpSp>
              <p:nvGrpSpPr>
                <p:cNvPr id="56" name="Groep 55">
                  <a:extLst>
                    <a:ext uri="{FF2B5EF4-FFF2-40B4-BE49-F238E27FC236}">
                      <a16:creationId xmlns:a16="http://schemas.microsoft.com/office/drawing/2014/main" id="{CCD85D94-98DE-4318-AA0B-AA6E3A865F4F}"/>
                    </a:ext>
                  </a:extLst>
                </p:cNvPr>
                <p:cNvGrpSpPr/>
                <p:nvPr userDrawn="1"/>
              </p:nvGrpSpPr>
              <p:grpSpPr>
                <a:xfrm>
                  <a:off x="-2866744" y="827071"/>
                  <a:ext cx="168701" cy="132575"/>
                  <a:chOff x="-2866744" y="827071"/>
                  <a:chExt cx="168701" cy="132575"/>
                </a:xfrm>
              </p:grpSpPr>
              <p:cxnSp>
                <p:nvCxnSpPr>
                  <p:cNvPr id="58" name="Rechte verbindingslijn 57">
                    <a:extLst>
                      <a:ext uri="{FF2B5EF4-FFF2-40B4-BE49-F238E27FC236}">
                        <a16:creationId xmlns:a16="http://schemas.microsoft.com/office/drawing/2014/main" id="{F72114AB-29A5-45BB-9CFA-60EA29AF59EA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827071"/>
                    <a:ext cx="168701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59" name="Rechte verbindingslijn 58">
                    <a:extLst>
                      <a:ext uri="{FF2B5EF4-FFF2-40B4-BE49-F238E27FC236}">
                        <a16:creationId xmlns:a16="http://schemas.microsoft.com/office/drawing/2014/main" id="{DBD86C43-DC6B-43A8-A897-E8907D85A8CE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959646"/>
                    <a:ext cx="168701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60" name="Rechte verbindingslijn 59">
                    <a:extLst>
                      <a:ext uri="{FF2B5EF4-FFF2-40B4-BE49-F238E27FC236}">
                        <a16:creationId xmlns:a16="http://schemas.microsoft.com/office/drawing/2014/main" id="{A82349F5-6FBE-408A-A4DD-E81EF4C995D8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926503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61" name="Rechte verbindingslijn 60">
                    <a:extLst>
                      <a:ext uri="{FF2B5EF4-FFF2-40B4-BE49-F238E27FC236}">
                        <a16:creationId xmlns:a16="http://schemas.microsoft.com/office/drawing/2014/main" id="{70C41B03-C2AF-42FE-B28C-B1E3BB4FAFC4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893359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62" name="Rechte verbindingslijn 61">
                    <a:extLst>
                      <a:ext uri="{FF2B5EF4-FFF2-40B4-BE49-F238E27FC236}">
                        <a16:creationId xmlns:a16="http://schemas.microsoft.com/office/drawing/2014/main" id="{993CD675-449E-4950-B6B0-C795BFD94EB1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860215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</p:grpSp>
            <p:sp>
              <p:nvSpPr>
                <p:cNvPr id="57" name="Pijl: rechts 56">
                  <a:extLst>
                    <a:ext uri="{FF2B5EF4-FFF2-40B4-BE49-F238E27FC236}">
                      <a16:creationId xmlns:a16="http://schemas.microsoft.com/office/drawing/2014/main" id="{2C3884E4-4E53-4442-B1EB-6DF87E3E48A2}"/>
                    </a:ext>
                  </a:extLst>
                </p:cNvPr>
                <p:cNvSpPr/>
                <p:nvPr userDrawn="1"/>
              </p:nvSpPr>
              <p:spPr>
                <a:xfrm>
                  <a:off x="-2866744" y="858737"/>
                  <a:ext cx="70676" cy="67902"/>
                </a:xfrm>
                <a:prstGeom prst="rightArrow">
                  <a:avLst>
                    <a:gd name="adj1" fmla="val 25329"/>
                    <a:gd name="adj2" fmla="val 63628"/>
                  </a:avLst>
                </a:prstGeom>
                <a:solidFill>
                  <a:srgbClr val="4A7DB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p:grpSp>
          <p:grpSp>
            <p:nvGrpSpPr>
              <p:cNvPr id="46" name="Groep 45">
                <a:extLst>
                  <a:ext uri="{FF2B5EF4-FFF2-40B4-BE49-F238E27FC236}">
                    <a16:creationId xmlns:a16="http://schemas.microsoft.com/office/drawing/2014/main" id="{328790E2-8314-4791-9389-D842D8E4B1F7}"/>
                  </a:ext>
                </a:extLst>
              </p:cNvPr>
              <p:cNvGrpSpPr/>
              <p:nvPr userDrawn="1"/>
            </p:nvGrpSpPr>
            <p:grpSpPr>
              <a:xfrm>
                <a:off x="-2916763" y="460171"/>
                <a:ext cx="268738" cy="248381"/>
                <a:chOff x="-2916763" y="460171"/>
                <a:chExt cx="268738" cy="248381"/>
              </a:xfrm>
            </p:grpSpPr>
            <p:sp>
              <p:nvSpPr>
                <p:cNvPr id="47" name="Rechthoek 46">
                  <a:extLst>
                    <a:ext uri="{FF2B5EF4-FFF2-40B4-BE49-F238E27FC236}">
                      <a16:creationId xmlns:a16="http://schemas.microsoft.com/office/drawing/2014/main" id="{DF4B17B9-54DC-4F99-94FE-8663F0E17708}"/>
                    </a:ext>
                  </a:extLst>
                </p:cNvPr>
                <p:cNvSpPr/>
                <p:nvPr userDrawn="1"/>
              </p:nvSpPr>
              <p:spPr>
                <a:xfrm>
                  <a:off x="-2916763" y="460171"/>
                  <a:ext cx="268738" cy="248381"/>
                </a:xfrm>
                <a:prstGeom prst="rect">
                  <a:avLst/>
                </a:prstGeom>
                <a:solidFill>
                  <a:srgbClr val="FFFFFF"/>
                </a:solidFill>
                <a:ln w="3175">
                  <a:solidFill>
                    <a:srgbClr val="DADADA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nl-NL" sz="1050" b="0" noProof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grpSp>
              <p:nvGrpSpPr>
                <p:cNvPr id="48" name="Groep 47">
                  <a:extLst>
                    <a:ext uri="{FF2B5EF4-FFF2-40B4-BE49-F238E27FC236}">
                      <a16:creationId xmlns:a16="http://schemas.microsoft.com/office/drawing/2014/main" id="{1B7366B3-06B3-4588-96E6-F7DC5D45AAD2}"/>
                    </a:ext>
                  </a:extLst>
                </p:cNvPr>
                <p:cNvGrpSpPr/>
                <p:nvPr userDrawn="1"/>
              </p:nvGrpSpPr>
              <p:grpSpPr>
                <a:xfrm>
                  <a:off x="-2866744" y="518074"/>
                  <a:ext cx="168701" cy="132575"/>
                  <a:chOff x="-2866744" y="518074"/>
                  <a:chExt cx="168701" cy="132575"/>
                </a:xfrm>
              </p:grpSpPr>
              <p:cxnSp>
                <p:nvCxnSpPr>
                  <p:cNvPr id="50" name="Rechte verbindingslijn 49">
                    <a:extLst>
                      <a:ext uri="{FF2B5EF4-FFF2-40B4-BE49-F238E27FC236}">
                        <a16:creationId xmlns:a16="http://schemas.microsoft.com/office/drawing/2014/main" id="{746DAB66-68F1-404B-8394-C56A7D2DDFD0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518074"/>
                    <a:ext cx="168701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51" name="Rechte verbindingslijn 50">
                    <a:extLst>
                      <a:ext uri="{FF2B5EF4-FFF2-40B4-BE49-F238E27FC236}">
                        <a16:creationId xmlns:a16="http://schemas.microsoft.com/office/drawing/2014/main" id="{96640A8D-B675-4501-8812-EFAA7BE2A63F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650649"/>
                    <a:ext cx="168701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52" name="Rechte verbindingslijn 51">
                    <a:extLst>
                      <a:ext uri="{FF2B5EF4-FFF2-40B4-BE49-F238E27FC236}">
                        <a16:creationId xmlns:a16="http://schemas.microsoft.com/office/drawing/2014/main" id="{BDFB4C67-E891-4A2B-BFF4-D62636665916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617506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53" name="Rechte verbindingslijn 52">
                    <a:extLst>
                      <a:ext uri="{FF2B5EF4-FFF2-40B4-BE49-F238E27FC236}">
                        <a16:creationId xmlns:a16="http://schemas.microsoft.com/office/drawing/2014/main" id="{CF7F7CA9-F314-4AE9-9FF3-62836D85E5C0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584362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54" name="Rechte verbindingslijn 53">
                    <a:extLst>
                      <a:ext uri="{FF2B5EF4-FFF2-40B4-BE49-F238E27FC236}">
                        <a16:creationId xmlns:a16="http://schemas.microsoft.com/office/drawing/2014/main" id="{7224C6F9-2CA2-46FF-860B-C2B4CFBC7995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551218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</p:grpSp>
            <p:sp>
              <p:nvSpPr>
                <p:cNvPr id="49" name="Pijl: rechts 48">
                  <a:extLst>
                    <a:ext uri="{FF2B5EF4-FFF2-40B4-BE49-F238E27FC236}">
                      <a16:creationId xmlns:a16="http://schemas.microsoft.com/office/drawing/2014/main" id="{A72BA2D1-85A9-40EC-ACF8-462A4B4309BA}"/>
                    </a:ext>
                  </a:extLst>
                </p:cNvPr>
                <p:cNvSpPr/>
                <p:nvPr userDrawn="1"/>
              </p:nvSpPr>
              <p:spPr>
                <a:xfrm flipH="1">
                  <a:off x="-2866744" y="549740"/>
                  <a:ext cx="70676" cy="67902"/>
                </a:xfrm>
                <a:prstGeom prst="rightArrow">
                  <a:avLst>
                    <a:gd name="adj1" fmla="val 25329"/>
                    <a:gd name="adj2" fmla="val 63628"/>
                  </a:avLst>
                </a:prstGeom>
                <a:solidFill>
                  <a:srgbClr val="4A7DB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p:grpSp>
        </p:grpSp>
      </p:grpSp>
      <p:grpSp>
        <p:nvGrpSpPr>
          <p:cNvPr id="79" name="INSTRUCTIE">
            <a:extLst>
              <a:ext uri="{FF2B5EF4-FFF2-40B4-BE49-F238E27FC236}">
                <a16:creationId xmlns:a16="http://schemas.microsoft.com/office/drawing/2014/main" id="{8E962625-3951-42C4-A6A6-92016970D640}"/>
              </a:ext>
            </a:extLst>
          </p:cNvPr>
          <p:cNvGrpSpPr/>
          <p:nvPr userDrawn="1"/>
        </p:nvGrpSpPr>
        <p:grpSpPr>
          <a:xfrm>
            <a:off x="12377867" y="1"/>
            <a:ext cx="3693114" cy="6056851"/>
            <a:chOff x="12377867" y="1"/>
            <a:chExt cx="3693114" cy="6056851"/>
          </a:xfrm>
        </p:grpSpPr>
        <p:sp>
          <p:nvSpPr>
            <p:cNvPr id="80" name="Rechthoek 79">
              <a:extLst>
                <a:ext uri="{FF2B5EF4-FFF2-40B4-BE49-F238E27FC236}">
                  <a16:creationId xmlns:a16="http://schemas.microsoft.com/office/drawing/2014/main" id="{C64D811E-054F-4D27-BF3D-36EDF472EB4F}"/>
                </a:ext>
              </a:extLst>
            </p:cNvPr>
            <p:cNvSpPr/>
            <p:nvPr userDrawn="1"/>
          </p:nvSpPr>
          <p:spPr>
            <a:xfrm>
              <a:off x="12377867" y="3575647"/>
              <a:ext cx="3593091" cy="1752600"/>
            </a:xfrm>
            <a:prstGeom prst="rect">
              <a:avLst/>
            </a:prstGeom>
            <a:solidFill>
              <a:srgbClr val="FFFFFF"/>
            </a:solidFill>
            <a:ln w="6350">
              <a:solidFill>
                <a:srgbClr val="ECECEC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0000" tIns="144000" rIns="180000" bIns="14400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l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</a:pPr>
              <a:r>
                <a:rPr lang="nl-NL" sz="1400" b="1" cap="all" baseline="0" noProof="0" dirty="0">
                  <a:solidFill>
                    <a:schemeClr val="accent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Grafiek data bewerken</a:t>
              </a:r>
            </a:p>
          </p:txBody>
        </p:sp>
        <p:sp>
          <p:nvSpPr>
            <p:cNvPr id="81" name="Ovaal 80">
              <a:extLst>
                <a:ext uri="{FF2B5EF4-FFF2-40B4-BE49-F238E27FC236}">
                  <a16:creationId xmlns:a16="http://schemas.microsoft.com/office/drawing/2014/main" id="{0D2DFAF8-A013-429E-A4E3-DE3A27BCD6AA}"/>
                </a:ext>
              </a:extLst>
            </p:cNvPr>
            <p:cNvSpPr/>
            <p:nvPr userDrawn="1"/>
          </p:nvSpPr>
          <p:spPr>
            <a:xfrm>
              <a:off x="12560445" y="4040245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1</a:t>
              </a:r>
            </a:p>
          </p:txBody>
        </p:sp>
        <p:sp>
          <p:nvSpPr>
            <p:cNvPr id="82" name="Rechthoek 81">
              <a:extLst>
                <a:ext uri="{FF2B5EF4-FFF2-40B4-BE49-F238E27FC236}">
                  <a16:creationId xmlns:a16="http://schemas.microsoft.com/office/drawing/2014/main" id="{44C3B2D2-20E6-44AF-BB55-9804F1F1F734}"/>
                </a:ext>
              </a:extLst>
            </p:cNvPr>
            <p:cNvSpPr/>
            <p:nvPr userDrawn="1"/>
          </p:nvSpPr>
          <p:spPr>
            <a:xfrm>
              <a:off x="12844617" y="4040246"/>
              <a:ext cx="2944682" cy="327689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Klik met de rechter muisknop op de grafiek</a:t>
              </a:r>
              <a:br>
                <a:rPr kumimoji="0" lang="nl-NL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</a:br>
              <a:r>
                <a:rPr kumimoji="0" lang="nl-NL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en kies </a:t>
              </a:r>
              <a:r>
                <a:rPr kumimoji="0" lang="nl-NL" sz="12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‘Gegevens bewerken’</a:t>
              </a:r>
              <a:r>
                <a:rPr kumimoji="0" lang="nl-NL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.</a:t>
              </a:r>
            </a:p>
          </p:txBody>
        </p:sp>
        <p:grpSp>
          <p:nvGrpSpPr>
            <p:cNvPr id="83" name="Groep 82">
              <a:extLst>
                <a:ext uri="{FF2B5EF4-FFF2-40B4-BE49-F238E27FC236}">
                  <a16:creationId xmlns:a16="http://schemas.microsoft.com/office/drawing/2014/main" id="{F060D8E6-837C-4991-8BB7-40E72329DF6B}"/>
                </a:ext>
              </a:extLst>
            </p:cNvPr>
            <p:cNvGrpSpPr/>
            <p:nvPr userDrawn="1"/>
          </p:nvGrpSpPr>
          <p:grpSpPr>
            <a:xfrm>
              <a:off x="12849211" y="4480038"/>
              <a:ext cx="1495189" cy="563933"/>
              <a:chOff x="-3314821" y="3310415"/>
              <a:chExt cx="1495189" cy="563933"/>
            </a:xfrm>
          </p:grpSpPr>
          <p:sp>
            <p:nvSpPr>
              <p:cNvPr id="103" name="Rechthoek 102">
                <a:extLst>
                  <a:ext uri="{FF2B5EF4-FFF2-40B4-BE49-F238E27FC236}">
                    <a16:creationId xmlns:a16="http://schemas.microsoft.com/office/drawing/2014/main" id="{9B493F56-1FF1-4ACB-B85B-58011FC1224C}"/>
                  </a:ext>
                </a:extLst>
              </p:cNvPr>
              <p:cNvSpPr/>
              <p:nvPr userDrawn="1"/>
            </p:nvSpPr>
            <p:spPr>
              <a:xfrm>
                <a:off x="-3314821" y="3310415"/>
                <a:ext cx="1403797" cy="504851"/>
              </a:xfrm>
              <a:prstGeom prst="rect">
                <a:avLst/>
              </a:prstGeom>
              <a:solidFill>
                <a:srgbClr val="FFFFFF"/>
              </a:solidFill>
              <a:ln w="12700">
                <a:solidFill>
                  <a:srgbClr val="D1D1D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10800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endParaRPr lang="nl-NL" sz="800" b="0" noProof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04" name="Rechthoek 103">
                <a:extLst>
                  <a:ext uri="{FF2B5EF4-FFF2-40B4-BE49-F238E27FC236}">
                    <a16:creationId xmlns:a16="http://schemas.microsoft.com/office/drawing/2014/main" id="{D15B283A-B6E5-4AA6-B738-4586D1F75464}"/>
                  </a:ext>
                </a:extLst>
              </p:cNvPr>
              <p:cNvSpPr/>
              <p:nvPr userDrawn="1"/>
            </p:nvSpPr>
            <p:spPr>
              <a:xfrm>
                <a:off x="-3304719" y="3564140"/>
                <a:ext cx="1387813" cy="246608"/>
              </a:xfrm>
              <a:prstGeom prst="rect">
                <a:avLst/>
              </a:prstGeom>
              <a:solidFill>
                <a:srgbClr val="FCE4D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1000" b="1" noProof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05" name="Tekstvak 104">
                <a:extLst>
                  <a:ext uri="{FF2B5EF4-FFF2-40B4-BE49-F238E27FC236}">
                    <a16:creationId xmlns:a16="http://schemas.microsoft.com/office/drawing/2014/main" id="{77170C7E-2CF0-4990-8D00-D6D8BA08601D}"/>
                  </a:ext>
                </a:extLst>
              </p:cNvPr>
              <p:cNvSpPr txBox="1"/>
              <p:nvPr userDrawn="1"/>
            </p:nvSpPr>
            <p:spPr>
              <a:xfrm>
                <a:off x="-3122115" y="3369117"/>
                <a:ext cx="1258624" cy="137495"/>
              </a:xfrm>
              <a:prstGeom prst="rect">
                <a:avLst/>
              </a:prstGeom>
              <a:noFill/>
            </p:spPr>
            <p:txBody>
              <a:bodyPr wrap="square" rtlCol="0" anchor="ctr">
                <a:noAutofit/>
              </a:bodyPr>
              <a:lstStyle/>
              <a:p>
                <a:pPr marL="0" algn="l" defTabSz="1217512" rtl="0" eaLnBrk="1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nl-NL" sz="900" b="0" kern="1200" noProof="0">
                    <a:solidFill>
                      <a:srgbClr val="211F26"/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Grafiektype wijzigen</a:t>
                </a:r>
              </a:p>
            </p:txBody>
          </p:sp>
          <p:sp>
            <p:nvSpPr>
              <p:cNvPr id="106" name="Tekstvak 105">
                <a:extLst>
                  <a:ext uri="{FF2B5EF4-FFF2-40B4-BE49-F238E27FC236}">
                    <a16:creationId xmlns:a16="http://schemas.microsoft.com/office/drawing/2014/main" id="{DAC02B7B-DCB3-4692-8726-146A252E3EEC}"/>
                  </a:ext>
                </a:extLst>
              </p:cNvPr>
              <p:cNvSpPr txBox="1"/>
              <p:nvPr userDrawn="1"/>
            </p:nvSpPr>
            <p:spPr>
              <a:xfrm>
                <a:off x="-3115840" y="3624236"/>
                <a:ext cx="1296208" cy="126416"/>
              </a:xfrm>
              <a:prstGeom prst="rect">
                <a:avLst/>
              </a:prstGeom>
              <a:noFill/>
            </p:spPr>
            <p:txBody>
              <a:bodyPr wrap="square" rtlCol="0" anchor="ctr">
                <a:noAutofit/>
              </a:bodyPr>
              <a:lstStyle/>
              <a:p>
                <a:pPr marL="0" algn="l" defTabSz="1217512" rtl="0" eaLnBrk="1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nl-NL" sz="900" b="0" kern="1200" noProof="0">
                    <a:solidFill>
                      <a:srgbClr val="211F26"/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Gegevens bewerken</a:t>
                </a:r>
              </a:p>
            </p:txBody>
          </p:sp>
          <p:sp>
            <p:nvSpPr>
              <p:cNvPr id="107" name="Vrije vorm: vorm 106">
                <a:extLst>
                  <a:ext uri="{FF2B5EF4-FFF2-40B4-BE49-F238E27FC236}">
                    <a16:creationId xmlns:a16="http://schemas.microsoft.com/office/drawing/2014/main" id="{48039ACD-9170-41D4-9219-C204FBCBD400}"/>
                  </a:ext>
                </a:extLst>
              </p:cNvPr>
              <p:cNvSpPr/>
              <p:nvPr userDrawn="1"/>
            </p:nvSpPr>
            <p:spPr>
              <a:xfrm>
                <a:off x="-1959834" y="3694348"/>
                <a:ext cx="97562" cy="180000"/>
              </a:xfrm>
              <a:custGeom>
                <a:avLst/>
                <a:gdLst>
                  <a:gd name="connsiteX0" fmla="*/ 0 w 880280"/>
                  <a:gd name="connsiteY0" fmla="*/ 0 h 1624084"/>
                  <a:gd name="connsiteX1" fmla="*/ 0 w 880280"/>
                  <a:gd name="connsiteY1" fmla="*/ 1262418 h 1624084"/>
                  <a:gd name="connsiteX2" fmla="*/ 341194 w 880280"/>
                  <a:gd name="connsiteY2" fmla="*/ 968991 h 1624084"/>
                  <a:gd name="connsiteX3" fmla="*/ 620973 w 880280"/>
                  <a:gd name="connsiteY3" fmla="*/ 1624084 h 1624084"/>
                  <a:gd name="connsiteX4" fmla="*/ 839337 w 880280"/>
                  <a:gd name="connsiteY4" fmla="*/ 1480782 h 1624084"/>
                  <a:gd name="connsiteX5" fmla="*/ 525438 w 880280"/>
                  <a:gd name="connsiteY5" fmla="*/ 928048 h 1624084"/>
                  <a:gd name="connsiteX6" fmla="*/ 511791 w 880280"/>
                  <a:gd name="connsiteY6" fmla="*/ 900753 h 1624084"/>
                  <a:gd name="connsiteX7" fmla="*/ 880280 w 880280"/>
                  <a:gd name="connsiteY7" fmla="*/ 893929 h 1624084"/>
                  <a:gd name="connsiteX8" fmla="*/ 0 w 880280"/>
                  <a:gd name="connsiteY8" fmla="*/ 0 h 1624084"/>
                  <a:gd name="connsiteX0" fmla="*/ 0 w 880280"/>
                  <a:gd name="connsiteY0" fmla="*/ 0 h 1624084"/>
                  <a:gd name="connsiteX1" fmla="*/ 0 w 880280"/>
                  <a:gd name="connsiteY1" fmla="*/ 1262418 h 1624084"/>
                  <a:gd name="connsiteX2" fmla="*/ 327546 w 880280"/>
                  <a:gd name="connsiteY2" fmla="*/ 975815 h 1624084"/>
                  <a:gd name="connsiteX3" fmla="*/ 620973 w 880280"/>
                  <a:gd name="connsiteY3" fmla="*/ 1624084 h 1624084"/>
                  <a:gd name="connsiteX4" fmla="*/ 839337 w 880280"/>
                  <a:gd name="connsiteY4" fmla="*/ 1480782 h 1624084"/>
                  <a:gd name="connsiteX5" fmla="*/ 525438 w 880280"/>
                  <a:gd name="connsiteY5" fmla="*/ 928048 h 1624084"/>
                  <a:gd name="connsiteX6" fmla="*/ 511791 w 880280"/>
                  <a:gd name="connsiteY6" fmla="*/ 900753 h 1624084"/>
                  <a:gd name="connsiteX7" fmla="*/ 880280 w 880280"/>
                  <a:gd name="connsiteY7" fmla="*/ 893929 h 1624084"/>
                  <a:gd name="connsiteX8" fmla="*/ 0 w 880280"/>
                  <a:gd name="connsiteY8" fmla="*/ 0 h 1624084"/>
                  <a:gd name="connsiteX0" fmla="*/ 0 w 880280"/>
                  <a:gd name="connsiteY0" fmla="*/ 0 h 1624084"/>
                  <a:gd name="connsiteX1" fmla="*/ 0 w 880280"/>
                  <a:gd name="connsiteY1" fmla="*/ 1262418 h 1624084"/>
                  <a:gd name="connsiteX2" fmla="*/ 300250 w 880280"/>
                  <a:gd name="connsiteY2" fmla="*/ 1003111 h 1624084"/>
                  <a:gd name="connsiteX3" fmla="*/ 620973 w 880280"/>
                  <a:gd name="connsiteY3" fmla="*/ 1624084 h 1624084"/>
                  <a:gd name="connsiteX4" fmla="*/ 839337 w 880280"/>
                  <a:gd name="connsiteY4" fmla="*/ 1480782 h 1624084"/>
                  <a:gd name="connsiteX5" fmla="*/ 525438 w 880280"/>
                  <a:gd name="connsiteY5" fmla="*/ 928048 h 1624084"/>
                  <a:gd name="connsiteX6" fmla="*/ 511791 w 880280"/>
                  <a:gd name="connsiteY6" fmla="*/ 900753 h 1624084"/>
                  <a:gd name="connsiteX7" fmla="*/ 880280 w 880280"/>
                  <a:gd name="connsiteY7" fmla="*/ 893929 h 1624084"/>
                  <a:gd name="connsiteX8" fmla="*/ 0 w 880280"/>
                  <a:gd name="connsiteY8" fmla="*/ 0 h 1624084"/>
                  <a:gd name="connsiteX0" fmla="*/ 0 w 880280"/>
                  <a:gd name="connsiteY0" fmla="*/ 0 h 1624084"/>
                  <a:gd name="connsiteX1" fmla="*/ 0 w 880280"/>
                  <a:gd name="connsiteY1" fmla="*/ 1262418 h 1624084"/>
                  <a:gd name="connsiteX2" fmla="*/ 313898 w 880280"/>
                  <a:gd name="connsiteY2" fmla="*/ 996287 h 1624084"/>
                  <a:gd name="connsiteX3" fmla="*/ 620973 w 880280"/>
                  <a:gd name="connsiteY3" fmla="*/ 1624084 h 1624084"/>
                  <a:gd name="connsiteX4" fmla="*/ 839337 w 880280"/>
                  <a:gd name="connsiteY4" fmla="*/ 1480782 h 1624084"/>
                  <a:gd name="connsiteX5" fmla="*/ 525438 w 880280"/>
                  <a:gd name="connsiteY5" fmla="*/ 928048 h 1624084"/>
                  <a:gd name="connsiteX6" fmla="*/ 511791 w 880280"/>
                  <a:gd name="connsiteY6" fmla="*/ 900753 h 1624084"/>
                  <a:gd name="connsiteX7" fmla="*/ 880280 w 880280"/>
                  <a:gd name="connsiteY7" fmla="*/ 893929 h 1624084"/>
                  <a:gd name="connsiteX8" fmla="*/ 0 w 880280"/>
                  <a:gd name="connsiteY8" fmla="*/ 0 h 1624084"/>
                  <a:gd name="connsiteX0" fmla="*/ 0 w 880280"/>
                  <a:gd name="connsiteY0" fmla="*/ 0 h 1624084"/>
                  <a:gd name="connsiteX1" fmla="*/ 0 w 880280"/>
                  <a:gd name="connsiteY1" fmla="*/ 1262418 h 1624084"/>
                  <a:gd name="connsiteX2" fmla="*/ 313898 w 880280"/>
                  <a:gd name="connsiteY2" fmla="*/ 996287 h 1624084"/>
                  <a:gd name="connsiteX3" fmla="*/ 620973 w 880280"/>
                  <a:gd name="connsiteY3" fmla="*/ 1624084 h 1624084"/>
                  <a:gd name="connsiteX4" fmla="*/ 839337 w 880280"/>
                  <a:gd name="connsiteY4" fmla="*/ 1480782 h 1624084"/>
                  <a:gd name="connsiteX5" fmla="*/ 511791 w 880280"/>
                  <a:gd name="connsiteY5" fmla="*/ 900753 h 1624084"/>
                  <a:gd name="connsiteX6" fmla="*/ 880280 w 880280"/>
                  <a:gd name="connsiteY6" fmla="*/ 893929 h 1624084"/>
                  <a:gd name="connsiteX7" fmla="*/ 0 w 880280"/>
                  <a:gd name="connsiteY7" fmla="*/ 0 h 1624084"/>
                  <a:gd name="connsiteX0" fmla="*/ 0 w 880280"/>
                  <a:gd name="connsiteY0" fmla="*/ 0 h 1624084"/>
                  <a:gd name="connsiteX1" fmla="*/ 0 w 880280"/>
                  <a:gd name="connsiteY1" fmla="*/ 1262418 h 1624084"/>
                  <a:gd name="connsiteX2" fmla="*/ 313898 w 880280"/>
                  <a:gd name="connsiteY2" fmla="*/ 996287 h 1624084"/>
                  <a:gd name="connsiteX3" fmla="*/ 620973 w 880280"/>
                  <a:gd name="connsiteY3" fmla="*/ 1624084 h 1624084"/>
                  <a:gd name="connsiteX4" fmla="*/ 839337 w 880280"/>
                  <a:gd name="connsiteY4" fmla="*/ 1480782 h 1624084"/>
                  <a:gd name="connsiteX5" fmla="*/ 498144 w 880280"/>
                  <a:gd name="connsiteY5" fmla="*/ 900753 h 1624084"/>
                  <a:gd name="connsiteX6" fmla="*/ 880280 w 880280"/>
                  <a:gd name="connsiteY6" fmla="*/ 893929 h 1624084"/>
                  <a:gd name="connsiteX7" fmla="*/ 0 w 880280"/>
                  <a:gd name="connsiteY7" fmla="*/ 0 h 16240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880280" h="1624084">
                    <a:moveTo>
                      <a:pt x="0" y="0"/>
                    </a:moveTo>
                    <a:lnTo>
                      <a:pt x="0" y="1262418"/>
                    </a:lnTo>
                    <a:lnTo>
                      <a:pt x="313898" y="996287"/>
                    </a:lnTo>
                    <a:lnTo>
                      <a:pt x="620973" y="1624084"/>
                    </a:lnTo>
                    <a:lnTo>
                      <a:pt x="839337" y="1480782"/>
                    </a:lnTo>
                    <a:lnTo>
                      <a:pt x="498144" y="900753"/>
                    </a:lnTo>
                    <a:lnTo>
                      <a:pt x="880280" y="89392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80000" tIns="180000" rIns="180000" bIns="18000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endParaRPr lang="nl-NL" sz="1600" cap="all" baseline="0" noProof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grpSp>
            <p:nvGrpSpPr>
              <p:cNvPr id="108" name="Groep 107">
                <a:extLst>
                  <a:ext uri="{FF2B5EF4-FFF2-40B4-BE49-F238E27FC236}">
                    <a16:creationId xmlns:a16="http://schemas.microsoft.com/office/drawing/2014/main" id="{D61FB224-9BBA-4545-A028-645BF22CF110}"/>
                  </a:ext>
                </a:extLst>
              </p:cNvPr>
              <p:cNvGrpSpPr/>
              <p:nvPr userDrawn="1"/>
            </p:nvGrpSpPr>
            <p:grpSpPr>
              <a:xfrm>
                <a:off x="-3261976" y="3361742"/>
                <a:ext cx="139861" cy="152244"/>
                <a:chOff x="12574450" y="6053892"/>
                <a:chExt cx="169232" cy="184215"/>
              </a:xfrm>
            </p:grpSpPr>
            <p:sp>
              <p:nvSpPr>
                <p:cNvPr id="128" name="Rechthoek 127">
                  <a:extLst>
                    <a:ext uri="{FF2B5EF4-FFF2-40B4-BE49-F238E27FC236}">
                      <a16:creationId xmlns:a16="http://schemas.microsoft.com/office/drawing/2014/main" id="{6CE72343-F037-4DE3-BC3A-D1EA56D001A8}"/>
                    </a:ext>
                  </a:extLst>
                </p:cNvPr>
                <p:cNvSpPr/>
                <p:nvPr userDrawn="1"/>
              </p:nvSpPr>
              <p:spPr>
                <a:xfrm>
                  <a:off x="12574450" y="6111529"/>
                  <a:ext cx="46293" cy="126577"/>
                </a:xfrm>
                <a:prstGeom prst="rect">
                  <a:avLst/>
                </a:prstGeom>
                <a:solidFill>
                  <a:srgbClr val="4D82B8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nl-NL" sz="2000" noProof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129" name="Rechthoek 128">
                  <a:extLst>
                    <a:ext uri="{FF2B5EF4-FFF2-40B4-BE49-F238E27FC236}">
                      <a16:creationId xmlns:a16="http://schemas.microsoft.com/office/drawing/2014/main" id="{9EC7FCB5-901B-42BA-9EAF-866A87AFEDED}"/>
                    </a:ext>
                  </a:extLst>
                </p:cNvPr>
                <p:cNvSpPr/>
                <p:nvPr userDrawn="1"/>
              </p:nvSpPr>
              <p:spPr>
                <a:xfrm>
                  <a:off x="12635427" y="6053892"/>
                  <a:ext cx="46293" cy="184215"/>
                </a:xfrm>
                <a:prstGeom prst="rect">
                  <a:avLst/>
                </a:prstGeom>
                <a:solidFill>
                  <a:srgbClr val="EDC87E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nl-NL" sz="2000" noProof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130" name="Rechthoek 129">
                  <a:extLst>
                    <a:ext uri="{FF2B5EF4-FFF2-40B4-BE49-F238E27FC236}">
                      <a16:creationId xmlns:a16="http://schemas.microsoft.com/office/drawing/2014/main" id="{63DDA3F5-1F6D-4682-B5B5-A4C7BF766A9B}"/>
                    </a:ext>
                  </a:extLst>
                </p:cNvPr>
                <p:cNvSpPr/>
                <p:nvPr userDrawn="1"/>
              </p:nvSpPr>
              <p:spPr>
                <a:xfrm>
                  <a:off x="12697389" y="6094907"/>
                  <a:ext cx="46293" cy="143200"/>
                </a:xfrm>
                <a:prstGeom prst="rect">
                  <a:avLst/>
                </a:prstGeom>
                <a:solidFill>
                  <a:srgbClr val="80808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nl-NL" sz="2000" noProof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p:grpSp>
          <p:grpSp>
            <p:nvGrpSpPr>
              <p:cNvPr id="109" name="Groep 108">
                <a:extLst>
                  <a:ext uri="{FF2B5EF4-FFF2-40B4-BE49-F238E27FC236}">
                    <a16:creationId xmlns:a16="http://schemas.microsoft.com/office/drawing/2014/main" id="{9B4B8B9D-EA1A-4032-91DA-AB9AB50C4DAD}"/>
                  </a:ext>
                </a:extLst>
              </p:cNvPr>
              <p:cNvGrpSpPr/>
              <p:nvPr userDrawn="1"/>
            </p:nvGrpSpPr>
            <p:grpSpPr>
              <a:xfrm>
                <a:off x="-3261070" y="3635199"/>
                <a:ext cx="168905" cy="104490"/>
                <a:chOff x="-3261070" y="3620931"/>
                <a:chExt cx="193920" cy="119965"/>
              </a:xfrm>
            </p:grpSpPr>
            <p:sp>
              <p:nvSpPr>
                <p:cNvPr id="110" name="Rechthoek 109">
                  <a:extLst>
                    <a:ext uri="{FF2B5EF4-FFF2-40B4-BE49-F238E27FC236}">
                      <a16:creationId xmlns:a16="http://schemas.microsoft.com/office/drawing/2014/main" id="{7260C938-7808-4663-B56D-FC6DB592EA8D}"/>
                    </a:ext>
                  </a:extLst>
                </p:cNvPr>
                <p:cNvSpPr/>
                <p:nvPr userDrawn="1"/>
              </p:nvSpPr>
              <p:spPr>
                <a:xfrm>
                  <a:off x="-3261070" y="3643881"/>
                  <a:ext cx="142985" cy="95206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nl-NL" sz="2400" noProof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grpSp>
              <p:nvGrpSpPr>
                <p:cNvPr id="111" name="Groep 110">
                  <a:extLst>
                    <a:ext uri="{FF2B5EF4-FFF2-40B4-BE49-F238E27FC236}">
                      <a16:creationId xmlns:a16="http://schemas.microsoft.com/office/drawing/2014/main" id="{3B80DB23-D4A9-48B6-A314-69B50C8D011C}"/>
                    </a:ext>
                  </a:extLst>
                </p:cNvPr>
                <p:cNvGrpSpPr/>
                <p:nvPr userDrawn="1"/>
              </p:nvGrpSpPr>
              <p:grpSpPr>
                <a:xfrm>
                  <a:off x="-3261070" y="3622063"/>
                  <a:ext cx="141113" cy="117345"/>
                  <a:chOff x="1094874" y="-878306"/>
                  <a:chExt cx="867364" cy="613611"/>
                </a:xfrm>
              </p:grpSpPr>
              <p:cxnSp>
                <p:nvCxnSpPr>
                  <p:cNvPr id="121" name="Rechte verbindingslijn 120">
                    <a:extLst>
                      <a:ext uri="{FF2B5EF4-FFF2-40B4-BE49-F238E27FC236}">
                        <a16:creationId xmlns:a16="http://schemas.microsoft.com/office/drawing/2014/main" id="{882C9ABF-0A55-4678-A0AA-D14AABBDDEE7}"/>
                      </a:ext>
                    </a:extLst>
                  </p:cNvPr>
                  <p:cNvCxnSpPr>
                    <a:cxnSpLocks/>
                  </p:cNvCxnSpPr>
                  <p:nvPr userDrawn="1"/>
                </p:nvCxnSpPr>
                <p:spPr>
                  <a:xfrm>
                    <a:off x="1094874" y="-878305"/>
                    <a:ext cx="0" cy="613610"/>
                  </a:xfrm>
                  <a:prstGeom prst="line">
                    <a:avLst/>
                  </a:prstGeom>
                  <a:ln>
                    <a:solidFill>
                      <a:srgbClr val="81818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22" name="Rechte verbindingslijn 121">
                    <a:extLst>
                      <a:ext uri="{FF2B5EF4-FFF2-40B4-BE49-F238E27FC236}">
                        <a16:creationId xmlns:a16="http://schemas.microsoft.com/office/drawing/2014/main" id="{D7175969-75D1-4CE4-AE4E-617D492FFD41}"/>
                      </a:ext>
                    </a:extLst>
                  </p:cNvPr>
                  <p:cNvCxnSpPr>
                    <a:cxnSpLocks/>
                  </p:cNvCxnSpPr>
                  <p:nvPr userDrawn="1"/>
                </p:nvCxnSpPr>
                <p:spPr>
                  <a:xfrm>
                    <a:off x="1962238" y="-878306"/>
                    <a:ext cx="0" cy="613611"/>
                  </a:xfrm>
                  <a:prstGeom prst="line">
                    <a:avLst/>
                  </a:prstGeom>
                  <a:ln>
                    <a:solidFill>
                      <a:srgbClr val="81818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grpSp>
                <p:nvGrpSpPr>
                  <p:cNvPr id="123" name="Groep 122">
                    <a:extLst>
                      <a:ext uri="{FF2B5EF4-FFF2-40B4-BE49-F238E27FC236}">
                        <a16:creationId xmlns:a16="http://schemas.microsoft.com/office/drawing/2014/main" id="{E37E0DB5-5F34-4BCE-BFB7-7DD16125FC7B}"/>
                      </a:ext>
                    </a:extLst>
                  </p:cNvPr>
                  <p:cNvGrpSpPr/>
                  <p:nvPr userDrawn="1"/>
                </p:nvGrpSpPr>
                <p:grpSpPr>
                  <a:xfrm>
                    <a:off x="1270535" y="-878306"/>
                    <a:ext cx="526983" cy="613611"/>
                    <a:chOff x="1270535" y="-745959"/>
                    <a:chExt cx="526983" cy="481264"/>
                  </a:xfrm>
                </p:grpSpPr>
                <p:cxnSp>
                  <p:nvCxnSpPr>
                    <p:cNvPr id="124" name="Rechte verbindingslijn 123">
                      <a:extLst>
                        <a:ext uri="{FF2B5EF4-FFF2-40B4-BE49-F238E27FC236}">
                          <a16:creationId xmlns:a16="http://schemas.microsoft.com/office/drawing/2014/main" id="{9D908E38-9CDE-45CE-9FA9-EDFAEB5C4B4F}"/>
                        </a:ext>
                      </a:extLst>
                    </p:cNvPr>
                    <p:cNvCxnSpPr>
                      <a:cxnSpLocks/>
                    </p:cNvCxnSpPr>
                    <p:nvPr userDrawn="1"/>
                  </p:nvCxnSpPr>
                  <p:spPr>
                    <a:xfrm>
                      <a:off x="1446196" y="-745959"/>
                      <a:ext cx="0" cy="481264"/>
                    </a:xfrm>
                    <a:prstGeom prst="line">
                      <a:avLst/>
                    </a:prstGeom>
                    <a:ln w="3175">
                      <a:solidFill>
                        <a:srgbClr val="81818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25" name="Rechte verbindingslijn 124">
                      <a:extLst>
                        <a:ext uri="{FF2B5EF4-FFF2-40B4-BE49-F238E27FC236}">
                          <a16:creationId xmlns:a16="http://schemas.microsoft.com/office/drawing/2014/main" id="{563C8CF7-E41D-4035-AFBE-F721CA96680D}"/>
                        </a:ext>
                      </a:extLst>
                    </p:cNvPr>
                    <p:cNvCxnSpPr>
                      <a:cxnSpLocks/>
                    </p:cNvCxnSpPr>
                    <p:nvPr userDrawn="1"/>
                  </p:nvCxnSpPr>
                  <p:spPr>
                    <a:xfrm>
                      <a:off x="1270535" y="-745959"/>
                      <a:ext cx="0" cy="481264"/>
                    </a:xfrm>
                    <a:prstGeom prst="line">
                      <a:avLst/>
                    </a:prstGeom>
                    <a:ln w="3175">
                      <a:solidFill>
                        <a:srgbClr val="81818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26" name="Rechte verbindingslijn 125">
                      <a:extLst>
                        <a:ext uri="{FF2B5EF4-FFF2-40B4-BE49-F238E27FC236}">
                          <a16:creationId xmlns:a16="http://schemas.microsoft.com/office/drawing/2014/main" id="{C34DC87E-C9CE-4C8D-8D84-F6C932BA557E}"/>
                        </a:ext>
                      </a:extLst>
                    </p:cNvPr>
                    <p:cNvCxnSpPr>
                      <a:cxnSpLocks/>
                    </p:cNvCxnSpPr>
                    <p:nvPr userDrawn="1"/>
                  </p:nvCxnSpPr>
                  <p:spPr>
                    <a:xfrm>
                      <a:off x="1621857" y="-745959"/>
                      <a:ext cx="0" cy="481264"/>
                    </a:xfrm>
                    <a:prstGeom prst="line">
                      <a:avLst/>
                    </a:prstGeom>
                    <a:ln w="3175">
                      <a:solidFill>
                        <a:srgbClr val="81818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27" name="Rechte verbindingslijn 126">
                      <a:extLst>
                        <a:ext uri="{FF2B5EF4-FFF2-40B4-BE49-F238E27FC236}">
                          <a16:creationId xmlns:a16="http://schemas.microsoft.com/office/drawing/2014/main" id="{736A85DD-4081-4E3C-BC29-7783537950C6}"/>
                        </a:ext>
                      </a:extLst>
                    </p:cNvPr>
                    <p:cNvCxnSpPr>
                      <a:cxnSpLocks/>
                    </p:cNvCxnSpPr>
                    <p:nvPr userDrawn="1"/>
                  </p:nvCxnSpPr>
                  <p:spPr>
                    <a:xfrm>
                      <a:off x="1797518" y="-745959"/>
                      <a:ext cx="0" cy="481264"/>
                    </a:xfrm>
                    <a:prstGeom prst="line">
                      <a:avLst/>
                    </a:prstGeom>
                    <a:ln w="3175">
                      <a:solidFill>
                        <a:srgbClr val="81818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</p:grpSp>
            <p:cxnSp>
              <p:nvCxnSpPr>
                <p:cNvPr id="112" name="Rechte verbindingslijn 111">
                  <a:extLst>
                    <a:ext uri="{FF2B5EF4-FFF2-40B4-BE49-F238E27FC236}">
                      <a16:creationId xmlns:a16="http://schemas.microsoft.com/office/drawing/2014/main" id="{79A92EAD-AD6C-4FD7-AD35-B962CC56544B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 flipH="1">
                  <a:off x="-3260471" y="3739408"/>
                  <a:ext cx="143329" cy="0"/>
                </a:xfrm>
                <a:prstGeom prst="line">
                  <a:avLst/>
                </a:prstGeom>
                <a:ln w="6350">
                  <a:solidFill>
                    <a:srgbClr val="81818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3" name="Rechte verbindingslijn 112">
                  <a:extLst>
                    <a:ext uri="{FF2B5EF4-FFF2-40B4-BE49-F238E27FC236}">
                      <a16:creationId xmlns:a16="http://schemas.microsoft.com/office/drawing/2014/main" id="{C104359F-B0E7-4731-BAA7-4015C20FB76D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 flipH="1">
                  <a:off x="-3261070" y="3713352"/>
                  <a:ext cx="142893" cy="0"/>
                </a:xfrm>
                <a:prstGeom prst="line">
                  <a:avLst/>
                </a:prstGeom>
                <a:ln w="3175">
                  <a:solidFill>
                    <a:srgbClr val="81818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4" name="Rechte verbindingslijn 113">
                  <a:extLst>
                    <a:ext uri="{FF2B5EF4-FFF2-40B4-BE49-F238E27FC236}">
                      <a16:creationId xmlns:a16="http://schemas.microsoft.com/office/drawing/2014/main" id="{570E2FC0-450B-48D3-8115-3785C1CE6F89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 flipH="1">
                  <a:off x="-3261070" y="3689677"/>
                  <a:ext cx="142893" cy="0"/>
                </a:xfrm>
                <a:prstGeom prst="line">
                  <a:avLst/>
                </a:prstGeom>
                <a:ln w="3175">
                  <a:solidFill>
                    <a:srgbClr val="81818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5" name="Rechte verbindingslijn 114">
                  <a:extLst>
                    <a:ext uri="{FF2B5EF4-FFF2-40B4-BE49-F238E27FC236}">
                      <a16:creationId xmlns:a16="http://schemas.microsoft.com/office/drawing/2014/main" id="{061480BF-6EA6-4371-B67F-CC8DD3B76783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 flipH="1">
                  <a:off x="-3261070" y="3663621"/>
                  <a:ext cx="142893" cy="0"/>
                </a:xfrm>
                <a:prstGeom prst="line">
                  <a:avLst/>
                </a:prstGeom>
                <a:ln w="3175">
                  <a:solidFill>
                    <a:srgbClr val="81818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16" name="Rechthoek 115">
                  <a:extLst>
                    <a:ext uri="{FF2B5EF4-FFF2-40B4-BE49-F238E27FC236}">
                      <a16:creationId xmlns:a16="http://schemas.microsoft.com/office/drawing/2014/main" id="{44A5D476-3CE3-47E7-A1CD-6D4E254FE759}"/>
                    </a:ext>
                  </a:extLst>
                </p:cNvPr>
                <p:cNvSpPr/>
                <p:nvPr userDrawn="1"/>
              </p:nvSpPr>
              <p:spPr>
                <a:xfrm>
                  <a:off x="-3261070" y="3620931"/>
                  <a:ext cx="142893" cy="24910"/>
                </a:xfrm>
                <a:prstGeom prst="rect">
                  <a:avLst/>
                </a:prstGeom>
                <a:solidFill>
                  <a:srgbClr val="81818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nl-NL" sz="2400" noProof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grpSp>
              <p:nvGrpSpPr>
                <p:cNvPr id="117" name="Groep 116">
                  <a:extLst>
                    <a:ext uri="{FF2B5EF4-FFF2-40B4-BE49-F238E27FC236}">
                      <a16:creationId xmlns:a16="http://schemas.microsoft.com/office/drawing/2014/main" id="{A7442DB3-7F2D-485F-B90B-41E5D4A1F318}"/>
                    </a:ext>
                  </a:extLst>
                </p:cNvPr>
                <p:cNvGrpSpPr/>
                <p:nvPr userDrawn="1"/>
              </p:nvGrpSpPr>
              <p:grpSpPr>
                <a:xfrm rot="2700000">
                  <a:off x="-3158000" y="3650045"/>
                  <a:ext cx="34350" cy="147351"/>
                  <a:chOff x="3148392" y="-836646"/>
                  <a:chExt cx="132124" cy="596095"/>
                </a:xfrm>
                <a:solidFill>
                  <a:srgbClr val="3399FF"/>
                </a:solidFill>
              </p:grpSpPr>
              <p:sp>
                <p:nvSpPr>
                  <p:cNvPr id="118" name="Rechthoek 117">
                    <a:extLst>
                      <a:ext uri="{FF2B5EF4-FFF2-40B4-BE49-F238E27FC236}">
                        <a16:creationId xmlns:a16="http://schemas.microsoft.com/office/drawing/2014/main" id="{64022506-A6D1-42E9-BDDD-A40A681F8DAC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3148632" y="-725510"/>
                    <a:ext cx="131884" cy="281356"/>
                  </a:xfrm>
                  <a:prstGeom prst="rect">
                    <a:avLst/>
                  </a:prstGeom>
                  <a:solidFill>
                    <a:srgbClr val="4D82B8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l-NL" sz="2400" noProof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  <p:sp>
                <p:nvSpPr>
                  <p:cNvPr id="119" name="Rechthoek: afgeronde bovenhoeken 118">
                    <a:extLst>
                      <a:ext uri="{FF2B5EF4-FFF2-40B4-BE49-F238E27FC236}">
                        <a16:creationId xmlns:a16="http://schemas.microsoft.com/office/drawing/2014/main" id="{F85BECB3-1598-4FD7-84A2-EF10B7BDE201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3148556" y="-836646"/>
                    <a:ext cx="131882" cy="87614"/>
                  </a:xfrm>
                  <a:prstGeom prst="round2SameRect">
                    <a:avLst>
                      <a:gd name="adj1" fmla="val 50000"/>
                      <a:gd name="adj2" fmla="val 0"/>
                    </a:avLst>
                  </a:prstGeom>
                  <a:solidFill>
                    <a:srgbClr val="4D82B8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l-NL" sz="2400" noProof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  <p:sp>
                <p:nvSpPr>
                  <p:cNvPr id="120" name="Gelijkbenige driehoek 119">
                    <a:extLst>
                      <a:ext uri="{FF2B5EF4-FFF2-40B4-BE49-F238E27FC236}">
                        <a16:creationId xmlns:a16="http://schemas.microsoft.com/office/drawing/2014/main" id="{DB3E2CBE-E235-41B0-8F65-E99DFF0C73AB}"/>
                      </a:ext>
                    </a:extLst>
                  </p:cNvPr>
                  <p:cNvSpPr/>
                  <p:nvPr userDrawn="1"/>
                </p:nvSpPr>
                <p:spPr>
                  <a:xfrm rot="10800000">
                    <a:off x="3148392" y="-420304"/>
                    <a:ext cx="131887" cy="179753"/>
                  </a:xfrm>
                  <a:prstGeom prst="triangle">
                    <a:avLst/>
                  </a:prstGeom>
                  <a:solidFill>
                    <a:srgbClr val="4D82B8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l-NL" sz="2400" noProof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</p:grpSp>
          </p:grpSp>
        </p:grpSp>
        <p:sp>
          <p:nvSpPr>
            <p:cNvPr id="84" name="Rechthoek 83">
              <a:extLst>
                <a:ext uri="{FF2B5EF4-FFF2-40B4-BE49-F238E27FC236}">
                  <a16:creationId xmlns:a16="http://schemas.microsoft.com/office/drawing/2014/main" id="{544CE418-13ED-4D7C-8644-87BF91D15DA7}"/>
                </a:ext>
              </a:extLst>
            </p:cNvPr>
            <p:cNvSpPr/>
            <p:nvPr userDrawn="1"/>
          </p:nvSpPr>
          <p:spPr>
            <a:xfrm>
              <a:off x="12377867" y="1"/>
              <a:ext cx="3593091" cy="3394057"/>
            </a:xfrm>
            <a:prstGeom prst="rect">
              <a:avLst/>
            </a:prstGeom>
            <a:solidFill>
              <a:srgbClr val="FFFFFF"/>
            </a:solidFill>
            <a:ln w="6350">
              <a:solidFill>
                <a:srgbClr val="ECECEC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0000" tIns="144000" rIns="180000" bIns="14400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l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</a:pPr>
              <a:r>
                <a:rPr lang="nl-NL" sz="1400" b="1" cap="all" baseline="0" noProof="0">
                  <a:solidFill>
                    <a:schemeClr val="accent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Grafiek invoegen/opmaken</a:t>
              </a:r>
            </a:p>
          </p:txBody>
        </p:sp>
        <p:sp>
          <p:nvSpPr>
            <p:cNvPr id="85" name="Ovaal 84">
              <a:extLst>
                <a:ext uri="{FF2B5EF4-FFF2-40B4-BE49-F238E27FC236}">
                  <a16:creationId xmlns:a16="http://schemas.microsoft.com/office/drawing/2014/main" id="{1744051D-A950-492C-98A2-F6EFB3FFFFC8}"/>
                </a:ext>
              </a:extLst>
            </p:cNvPr>
            <p:cNvSpPr/>
            <p:nvPr userDrawn="1"/>
          </p:nvSpPr>
          <p:spPr>
            <a:xfrm>
              <a:off x="12560445" y="465324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1</a:t>
              </a:r>
            </a:p>
          </p:txBody>
        </p:sp>
        <p:sp>
          <p:nvSpPr>
            <p:cNvPr id="86" name="Rechthoek 85">
              <a:extLst>
                <a:ext uri="{FF2B5EF4-FFF2-40B4-BE49-F238E27FC236}">
                  <a16:creationId xmlns:a16="http://schemas.microsoft.com/office/drawing/2014/main" id="{F4F459C0-533D-4A88-84A0-2C5EE259966D}"/>
                </a:ext>
              </a:extLst>
            </p:cNvPr>
            <p:cNvSpPr/>
            <p:nvPr userDrawn="1"/>
          </p:nvSpPr>
          <p:spPr>
            <a:xfrm>
              <a:off x="12844617" y="465324"/>
              <a:ext cx="2944682" cy="658026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Wanneer nodig, verwijder de bestaande grafiek d.m.v. de </a:t>
              </a:r>
              <a:r>
                <a:rPr kumimoji="0" lang="nl-NL" sz="12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‘Backspace toets’</a:t>
              </a:r>
              <a:r>
                <a:rPr kumimoji="0" lang="nl-NL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. Klik op het pictogram om een nieuwe grafiek in te voegen</a:t>
              </a:r>
              <a:br>
                <a:rPr kumimoji="0" lang="nl-NL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</a:br>
              <a:r>
                <a:rPr kumimoji="0" lang="nl-NL" sz="1200" b="0" i="1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(zie onderstaand voorbeeld)</a:t>
              </a:r>
              <a:r>
                <a:rPr kumimoji="0" lang="nl-NL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.</a:t>
              </a:r>
            </a:p>
          </p:txBody>
        </p:sp>
        <p:sp>
          <p:nvSpPr>
            <p:cNvPr id="87" name="Ovaal 86">
              <a:extLst>
                <a:ext uri="{FF2B5EF4-FFF2-40B4-BE49-F238E27FC236}">
                  <a16:creationId xmlns:a16="http://schemas.microsoft.com/office/drawing/2014/main" id="{7350E65F-9B54-4857-BEE4-93B692A914D5}"/>
                </a:ext>
              </a:extLst>
            </p:cNvPr>
            <p:cNvSpPr/>
            <p:nvPr userDrawn="1"/>
          </p:nvSpPr>
          <p:spPr>
            <a:xfrm>
              <a:off x="12560445" y="1729709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2</a:t>
              </a:r>
            </a:p>
          </p:txBody>
        </p:sp>
        <p:sp>
          <p:nvSpPr>
            <p:cNvPr id="88" name="Rechthoek 87">
              <a:extLst>
                <a:ext uri="{FF2B5EF4-FFF2-40B4-BE49-F238E27FC236}">
                  <a16:creationId xmlns:a16="http://schemas.microsoft.com/office/drawing/2014/main" id="{3458CDCB-26A7-4ADD-B22E-58A58B48ABFE}"/>
                </a:ext>
              </a:extLst>
            </p:cNvPr>
            <p:cNvSpPr/>
            <p:nvPr userDrawn="1"/>
          </p:nvSpPr>
          <p:spPr>
            <a:xfrm>
              <a:off x="12844617" y="1729710"/>
              <a:ext cx="2944682" cy="326338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Selecteer de gewenste grafiek</a:t>
              </a:r>
              <a:br>
                <a:rPr kumimoji="0" lang="nl-NL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</a:br>
              <a:r>
                <a:rPr kumimoji="0" lang="nl-NL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en klik op </a:t>
              </a:r>
              <a:r>
                <a:rPr kumimoji="0" lang="nl-NL" sz="12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‘Invoegen’</a:t>
              </a:r>
              <a:r>
                <a:rPr kumimoji="0" lang="nl-NL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.</a:t>
              </a:r>
            </a:p>
          </p:txBody>
        </p:sp>
        <p:grpSp>
          <p:nvGrpSpPr>
            <p:cNvPr id="89" name="Groep 88">
              <a:extLst>
                <a:ext uri="{FF2B5EF4-FFF2-40B4-BE49-F238E27FC236}">
                  <a16:creationId xmlns:a16="http://schemas.microsoft.com/office/drawing/2014/main" id="{BCBBF3C7-A829-4029-8D6C-27DB7319BB44}"/>
                </a:ext>
              </a:extLst>
            </p:cNvPr>
            <p:cNvGrpSpPr/>
            <p:nvPr userDrawn="1"/>
          </p:nvGrpSpPr>
          <p:grpSpPr>
            <a:xfrm>
              <a:off x="12852713" y="2164285"/>
              <a:ext cx="825500" cy="209550"/>
              <a:chOff x="13504624" y="2482850"/>
              <a:chExt cx="825500" cy="209550"/>
            </a:xfrm>
          </p:grpSpPr>
          <p:sp>
            <p:nvSpPr>
              <p:cNvPr id="100" name="Rechthoek 99">
                <a:extLst>
                  <a:ext uri="{FF2B5EF4-FFF2-40B4-BE49-F238E27FC236}">
                    <a16:creationId xmlns:a16="http://schemas.microsoft.com/office/drawing/2014/main" id="{85130C89-977C-45FE-9BC0-8EEA249424B8}"/>
                  </a:ext>
                </a:extLst>
              </p:cNvPr>
              <p:cNvSpPr/>
              <p:nvPr userDrawn="1"/>
            </p:nvSpPr>
            <p:spPr>
              <a:xfrm>
                <a:off x="13504624" y="2482850"/>
                <a:ext cx="825500" cy="209550"/>
              </a:xfrm>
              <a:prstGeom prst="rect">
                <a:avLst/>
              </a:prstGeom>
              <a:solidFill>
                <a:srgbClr val="E5F1FB"/>
              </a:solidFill>
              <a:ln w="12700">
                <a:solidFill>
                  <a:srgbClr val="0B7ED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10800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nl-NL" sz="900" b="0" noProof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Invoegen</a:t>
                </a:r>
              </a:p>
            </p:txBody>
          </p:sp>
          <p:cxnSp>
            <p:nvCxnSpPr>
              <p:cNvPr id="101" name="Rechte verbindingslijn 100">
                <a:extLst>
                  <a:ext uri="{FF2B5EF4-FFF2-40B4-BE49-F238E27FC236}">
                    <a16:creationId xmlns:a16="http://schemas.microsoft.com/office/drawing/2014/main" id="{0641F5F3-2C6E-4C1A-8BBD-2B84C6EA0E4C}"/>
                  </a:ext>
                </a:extLst>
              </p:cNvPr>
              <p:cNvCxnSpPr/>
              <p:nvPr userDrawn="1"/>
            </p:nvCxnSpPr>
            <p:spPr>
              <a:xfrm>
                <a:off x="14155269" y="2515250"/>
                <a:ext cx="0" cy="142717"/>
              </a:xfrm>
              <a:prstGeom prst="line">
                <a:avLst/>
              </a:prstGeom>
              <a:noFill/>
              <a:ln w="3175" cap="flat" cmpd="sng" algn="ctr">
                <a:solidFill>
                  <a:srgbClr val="44546A"/>
                </a:solidFill>
                <a:prstDash val="solid"/>
              </a:ln>
              <a:effectLst/>
            </p:spPr>
          </p:cxnSp>
          <p:sp>
            <p:nvSpPr>
              <p:cNvPr id="102" name="Gelijkbenige driehoek 101">
                <a:extLst>
                  <a:ext uri="{FF2B5EF4-FFF2-40B4-BE49-F238E27FC236}">
                    <a16:creationId xmlns:a16="http://schemas.microsoft.com/office/drawing/2014/main" id="{DBBFAF07-1B8A-4020-9C00-71F5D7075645}"/>
                  </a:ext>
                </a:extLst>
              </p:cNvPr>
              <p:cNvSpPr/>
              <p:nvPr userDrawn="1"/>
            </p:nvSpPr>
            <p:spPr>
              <a:xfrm rot="10800000">
                <a:off x="14196089" y="2566904"/>
                <a:ext cx="86866" cy="51147"/>
              </a:xfrm>
              <a:prstGeom prst="triangle">
                <a:avLst/>
              </a:prstGeom>
              <a:solidFill>
                <a:srgbClr val="0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900" b="1" noProof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grpSp>
          <p:nvGrpSpPr>
            <p:cNvPr id="90" name="Groep 89">
              <a:extLst>
                <a:ext uri="{FF2B5EF4-FFF2-40B4-BE49-F238E27FC236}">
                  <a16:creationId xmlns:a16="http://schemas.microsoft.com/office/drawing/2014/main" id="{4E7B4745-11BD-4E91-8300-DD0734170F18}"/>
                </a:ext>
              </a:extLst>
            </p:cNvPr>
            <p:cNvGrpSpPr/>
            <p:nvPr userDrawn="1"/>
          </p:nvGrpSpPr>
          <p:grpSpPr>
            <a:xfrm>
              <a:off x="12847433" y="1232480"/>
              <a:ext cx="289372" cy="314992"/>
              <a:chOff x="7322769" y="-310267"/>
              <a:chExt cx="289372" cy="314992"/>
            </a:xfrm>
          </p:grpSpPr>
          <p:sp>
            <p:nvSpPr>
              <p:cNvPr id="97" name="Rechthoek 96">
                <a:extLst>
                  <a:ext uri="{FF2B5EF4-FFF2-40B4-BE49-F238E27FC236}">
                    <a16:creationId xmlns:a16="http://schemas.microsoft.com/office/drawing/2014/main" id="{6716303B-187A-45F2-BD75-2FB4E5789575}"/>
                  </a:ext>
                </a:extLst>
              </p:cNvPr>
              <p:cNvSpPr/>
              <p:nvPr userDrawn="1"/>
            </p:nvSpPr>
            <p:spPr>
              <a:xfrm>
                <a:off x="7322769" y="-211712"/>
                <a:ext cx="79156" cy="216437"/>
              </a:xfrm>
              <a:prstGeom prst="rect">
                <a:avLst/>
              </a:prstGeom>
              <a:solidFill>
                <a:srgbClr val="4D82B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 sz="2400" noProof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98" name="Rechthoek 97">
                <a:extLst>
                  <a:ext uri="{FF2B5EF4-FFF2-40B4-BE49-F238E27FC236}">
                    <a16:creationId xmlns:a16="http://schemas.microsoft.com/office/drawing/2014/main" id="{3A67B7AF-2436-4A1F-AE41-E37527C2AFB8}"/>
                  </a:ext>
                </a:extLst>
              </p:cNvPr>
              <p:cNvSpPr/>
              <p:nvPr userDrawn="1"/>
            </p:nvSpPr>
            <p:spPr>
              <a:xfrm>
                <a:off x="7427035" y="-310267"/>
                <a:ext cx="79156" cy="314992"/>
              </a:xfrm>
              <a:prstGeom prst="rect">
                <a:avLst/>
              </a:prstGeom>
              <a:solidFill>
                <a:srgbClr val="FFCC6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 sz="2400" noProof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99" name="Rechthoek 98">
                <a:extLst>
                  <a:ext uri="{FF2B5EF4-FFF2-40B4-BE49-F238E27FC236}">
                    <a16:creationId xmlns:a16="http://schemas.microsoft.com/office/drawing/2014/main" id="{AC56B91A-2BF8-4559-A8D9-1D60148501ED}"/>
                  </a:ext>
                </a:extLst>
              </p:cNvPr>
              <p:cNvSpPr/>
              <p:nvPr userDrawn="1"/>
            </p:nvSpPr>
            <p:spPr>
              <a:xfrm>
                <a:off x="7532985" y="-240134"/>
                <a:ext cx="79156" cy="244859"/>
              </a:xfrm>
              <a:prstGeom prst="rect">
                <a:avLst/>
              </a:prstGeom>
              <a:solidFill>
                <a:srgbClr val="80808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 sz="2400" noProof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sp>
          <p:nvSpPr>
            <p:cNvPr id="91" name="Ovaal 90">
              <a:extLst>
                <a:ext uri="{FF2B5EF4-FFF2-40B4-BE49-F238E27FC236}">
                  <a16:creationId xmlns:a16="http://schemas.microsoft.com/office/drawing/2014/main" id="{611A0FB7-D834-42E7-8A97-CFAA50C2DEE7}"/>
                </a:ext>
              </a:extLst>
            </p:cNvPr>
            <p:cNvSpPr/>
            <p:nvPr userDrawn="1"/>
          </p:nvSpPr>
          <p:spPr>
            <a:xfrm>
              <a:off x="12560445" y="2555608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3</a:t>
              </a:r>
            </a:p>
          </p:txBody>
        </p:sp>
        <p:sp>
          <p:nvSpPr>
            <p:cNvPr id="92" name="Rechthoek 91">
              <a:extLst>
                <a:ext uri="{FF2B5EF4-FFF2-40B4-BE49-F238E27FC236}">
                  <a16:creationId xmlns:a16="http://schemas.microsoft.com/office/drawing/2014/main" id="{F9D4356B-C138-4FA7-9FBB-ECC41D770F09}"/>
                </a:ext>
              </a:extLst>
            </p:cNvPr>
            <p:cNvSpPr/>
            <p:nvPr userDrawn="1"/>
          </p:nvSpPr>
          <p:spPr>
            <a:xfrm>
              <a:off x="12844617" y="2555609"/>
              <a:ext cx="2944682" cy="653931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Verander de opmaak van de grafiek door onderdelen van de grafiek aan te klikken en naar de tab </a:t>
              </a:r>
              <a:r>
                <a:rPr kumimoji="0" lang="nl-NL" sz="12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‘Hulpmiddelen van grafieken - Opmaak’ </a:t>
              </a:r>
              <a:r>
                <a:rPr kumimoji="0" lang="nl-NL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te gaan. </a:t>
              </a:r>
            </a:p>
          </p:txBody>
        </p:sp>
        <p:sp>
          <p:nvSpPr>
            <p:cNvPr id="93" name="Rechthoek 92">
              <a:extLst>
                <a:ext uri="{FF2B5EF4-FFF2-40B4-BE49-F238E27FC236}">
                  <a16:creationId xmlns:a16="http://schemas.microsoft.com/office/drawing/2014/main" id="{D9FB08A7-49D1-437B-A90C-439FDA4827A8}"/>
                </a:ext>
              </a:extLst>
            </p:cNvPr>
            <p:cNvSpPr/>
            <p:nvPr userDrawn="1"/>
          </p:nvSpPr>
          <p:spPr>
            <a:xfrm>
              <a:off x="12377867" y="5228852"/>
              <a:ext cx="3593637" cy="828000"/>
            </a:xfrm>
            <a:prstGeom prst="rect">
              <a:avLst/>
            </a:prstGeom>
            <a:solidFill>
              <a:srgbClr val="ECECEC"/>
            </a:solidFill>
            <a:ln w="6350">
              <a:solidFill>
                <a:srgbClr val="ECECE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0000" tIns="144000" rIns="180000" bIns="144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l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</a:pPr>
              <a:r>
                <a:rPr lang="nl-NL" sz="1200" b="1" cap="all" baseline="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Meer weten?</a:t>
              </a:r>
              <a:r>
                <a:rPr lang="nl-NL" sz="1200" cap="all" baseline="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/>
              </a:r>
              <a:br>
                <a:rPr lang="nl-NL" sz="1200" cap="all" baseline="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</a:br>
              <a:r>
                <a:rPr lang="nl-NL" sz="1200" cap="none" baseline="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Ga naar de instructie dia </a:t>
              </a:r>
              <a:r>
                <a:rPr lang="nl-NL" sz="1200" b="1" cap="none" baseline="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‘VIDEO INSTRUCTIES’</a:t>
              </a:r>
              <a:r>
                <a:rPr lang="nl-NL" sz="1200" cap="none" baseline="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.</a:t>
              </a:r>
              <a:br>
                <a:rPr lang="nl-NL" sz="1200" cap="none" baseline="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</a:br>
              <a:r>
                <a:rPr lang="nl-NL" sz="1200" cap="none" baseline="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Deze vind je vooraan de presentatie of voeg je in via </a:t>
              </a:r>
              <a:r>
                <a:rPr lang="nl-NL" sz="1200" i="1" cap="none" baseline="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‘Start’</a:t>
              </a:r>
              <a:r>
                <a:rPr lang="nl-NL" sz="1200" cap="none" baseline="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&gt; </a:t>
              </a:r>
              <a:r>
                <a:rPr lang="nl-NL" sz="1200" i="1" cap="none" baseline="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‘Nieuwe dia’</a:t>
              </a:r>
            </a:p>
          </p:txBody>
        </p:sp>
        <p:grpSp>
          <p:nvGrpSpPr>
            <p:cNvPr id="94" name="ICOON_info">
              <a:extLst>
                <a:ext uri="{FF2B5EF4-FFF2-40B4-BE49-F238E27FC236}">
                  <a16:creationId xmlns:a16="http://schemas.microsoft.com/office/drawing/2014/main" id="{B68047B6-9121-45D9-A2B9-405547F98AAD}"/>
                </a:ext>
              </a:extLst>
            </p:cNvPr>
            <p:cNvGrpSpPr/>
            <p:nvPr userDrawn="1"/>
          </p:nvGrpSpPr>
          <p:grpSpPr>
            <a:xfrm>
              <a:off x="15787296" y="5092834"/>
              <a:ext cx="283685" cy="283685"/>
              <a:chOff x="-510741" y="5913713"/>
              <a:chExt cx="267555" cy="267555"/>
            </a:xfrm>
          </p:grpSpPr>
          <p:sp>
            <p:nvSpPr>
              <p:cNvPr id="95" name="Ovaal 94">
                <a:extLst>
                  <a:ext uri="{FF2B5EF4-FFF2-40B4-BE49-F238E27FC236}">
                    <a16:creationId xmlns:a16="http://schemas.microsoft.com/office/drawing/2014/main" id="{421CAAF3-86AC-4B4C-92A7-48966960C4A1}"/>
                  </a:ext>
                </a:extLst>
              </p:cNvPr>
              <p:cNvSpPr/>
              <p:nvPr userDrawn="1"/>
            </p:nvSpPr>
            <p:spPr>
              <a:xfrm>
                <a:off x="-491853" y="5932072"/>
                <a:ext cx="230835" cy="230835"/>
              </a:xfrm>
              <a:prstGeom prst="ellipse">
                <a:avLst/>
              </a:prstGeom>
              <a:solidFill>
                <a:srgbClr val="211F2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80000" tIns="180000" rIns="180000" bIns="18000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endParaRPr lang="nl-NL" sz="1600" cap="all" baseline="0" noProof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96" name="Graphic 163" descr="Informatie">
                <a:extLst>
                  <a:ext uri="{FF2B5EF4-FFF2-40B4-BE49-F238E27FC236}">
                    <a16:creationId xmlns:a16="http://schemas.microsoft.com/office/drawing/2014/main" id="{F15B6984-6985-472F-ACC1-2B7E33A7DC49}"/>
                  </a:ext>
                </a:extLst>
              </p:cNvPr>
              <p:cNvSpPr/>
              <p:nvPr/>
            </p:nvSpPr>
            <p:spPr>
              <a:xfrm>
                <a:off x="-510741" y="5913713"/>
                <a:ext cx="267555" cy="267555"/>
              </a:xfrm>
              <a:custGeom>
                <a:avLst/>
                <a:gdLst>
                  <a:gd name="connsiteX0" fmla="*/ 145860 w 291719"/>
                  <a:gd name="connsiteY0" fmla="*/ 0 h 291719"/>
                  <a:gd name="connsiteX1" fmla="*/ 0 w 291719"/>
                  <a:gd name="connsiteY1" fmla="*/ 145860 h 291719"/>
                  <a:gd name="connsiteX2" fmla="*/ 145860 w 291719"/>
                  <a:gd name="connsiteY2" fmla="*/ 291720 h 291719"/>
                  <a:gd name="connsiteX3" fmla="*/ 291720 w 291719"/>
                  <a:gd name="connsiteY3" fmla="*/ 145860 h 291719"/>
                  <a:gd name="connsiteX4" fmla="*/ 145860 w 291719"/>
                  <a:gd name="connsiteY4" fmla="*/ 0 h 291719"/>
                  <a:gd name="connsiteX5" fmla="*/ 138183 w 291719"/>
                  <a:gd name="connsiteY5" fmla="*/ 38384 h 291719"/>
                  <a:gd name="connsiteX6" fmla="*/ 157375 w 291719"/>
                  <a:gd name="connsiteY6" fmla="*/ 57576 h 291719"/>
                  <a:gd name="connsiteX7" fmla="*/ 138183 w 291719"/>
                  <a:gd name="connsiteY7" fmla="*/ 76768 h 291719"/>
                  <a:gd name="connsiteX8" fmla="*/ 118991 w 291719"/>
                  <a:gd name="connsiteY8" fmla="*/ 57576 h 291719"/>
                  <a:gd name="connsiteX9" fmla="*/ 138183 w 291719"/>
                  <a:gd name="connsiteY9" fmla="*/ 38384 h 291719"/>
                  <a:gd name="connsiteX10" fmla="*/ 184244 w 291719"/>
                  <a:gd name="connsiteY10" fmla="*/ 253336 h 291719"/>
                  <a:gd name="connsiteX11" fmla="*/ 107476 w 291719"/>
                  <a:gd name="connsiteY11" fmla="*/ 253336 h 291719"/>
                  <a:gd name="connsiteX12" fmla="*/ 107476 w 291719"/>
                  <a:gd name="connsiteY12" fmla="*/ 230305 h 291719"/>
                  <a:gd name="connsiteX13" fmla="*/ 134345 w 291719"/>
                  <a:gd name="connsiteY13" fmla="*/ 230305 h 291719"/>
                  <a:gd name="connsiteX14" fmla="*/ 134345 w 291719"/>
                  <a:gd name="connsiteY14" fmla="*/ 115153 h 291719"/>
                  <a:gd name="connsiteX15" fmla="*/ 111314 w 291719"/>
                  <a:gd name="connsiteY15" fmla="*/ 115153 h 291719"/>
                  <a:gd name="connsiteX16" fmla="*/ 111314 w 291719"/>
                  <a:gd name="connsiteY16" fmla="*/ 92122 h 291719"/>
                  <a:gd name="connsiteX17" fmla="*/ 157375 w 291719"/>
                  <a:gd name="connsiteY17" fmla="*/ 92122 h 291719"/>
                  <a:gd name="connsiteX18" fmla="*/ 157375 w 291719"/>
                  <a:gd name="connsiteY18" fmla="*/ 115153 h 291719"/>
                  <a:gd name="connsiteX19" fmla="*/ 157375 w 291719"/>
                  <a:gd name="connsiteY19" fmla="*/ 230305 h 291719"/>
                  <a:gd name="connsiteX20" fmla="*/ 184244 w 291719"/>
                  <a:gd name="connsiteY20" fmla="*/ 230305 h 291719"/>
                  <a:gd name="connsiteX21" fmla="*/ 184244 w 291719"/>
                  <a:gd name="connsiteY21" fmla="*/ 253336 h 2917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291719" h="291719">
                    <a:moveTo>
                      <a:pt x="145860" y="0"/>
                    </a:moveTo>
                    <a:cubicBezTo>
                      <a:pt x="65253" y="0"/>
                      <a:pt x="0" y="65253"/>
                      <a:pt x="0" y="145860"/>
                    </a:cubicBezTo>
                    <a:cubicBezTo>
                      <a:pt x="0" y="226467"/>
                      <a:pt x="65253" y="291720"/>
                      <a:pt x="145860" y="291720"/>
                    </a:cubicBezTo>
                    <a:cubicBezTo>
                      <a:pt x="226467" y="291720"/>
                      <a:pt x="291720" y="226467"/>
                      <a:pt x="291720" y="145860"/>
                    </a:cubicBezTo>
                    <a:cubicBezTo>
                      <a:pt x="291720" y="65253"/>
                      <a:pt x="226467" y="0"/>
                      <a:pt x="145860" y="0"/>
                    </a:cubicBezTo>
                    <a:close/>
                    <a:moveTo>
                      <a:pt x="138183" y="38384"/>
                    </a:moveTo>
                    <a:cubicBezTo>
                      <a:pt x="148931" y="38384"/>
                      <a:pt x="157375" y="46829"/>
                      <a:pt x="157375" y="57576"/>
                    </a:cubicBezTo>
                    <a:cubicBezTo>
                      <a:pt x="157375" y="68324"/>
                      <a:pt x="148931" y="76768"/>
                      <a:pt x="138183" y="76768"/>
                    </a:cubicBezTo>
                    <a:cubicBezTo>
                      <a:pt x="127435" y="76768"/>
                      <a:pt x="118991" y="68324"/>
                      <a:pt x="118991" y="57576"/>
                    </a:cubicBezTo>
                    <a:cubicBezTo>
                      <a:pt x="118991" y="46829"/>
                      <a:pt x="127435" y="38384"/>
                      <a:pt x="138183" y="38384"/>
                    </a:cubicBezTo>
                    <a:close/>
                    <a:moveTo>
                      <a:pt x="184244" y="253336"/>
                    </a:moveTo>
                    <a:lnTo>
                      <a:pt x="107476" y="253336"/>
                    </a:lnTo>
                    <a:lnTo>
                      <a:pt x="107476" y="230305"/>
                    </a:lnTo>
                    <a:lnTo>
                      <a:pt x="134345" y="230305"/>
                    </a:lnTo>
                    <a:lnTo>
                      <a:pt x="134345" y="115153"/>
                    </a:lnTo>
                    <a:lnTo>
                      <a:pt x="111314" y="115153"/>
                    </a:lnTo>
                    <a:lnTo>
                      <a:pt x="111314" y="92122"/>
                    </a:lnTo>
                    <a:lnTo>
                      <a:pt x="157375" y="92122"/>
                    </a:lnTo>
                    <a:lnTo>
                      <a:pt x="157375" y="115153"/>
                    </a:lnTo>
                    <a:lnTo>
                      <a:pt x="157375" y="230305"/>
                    </a:lnTo>
                    <a:lnTo>
                      <a:pt x="184244" y="230305"/>
                    </a:lnTo>
                    <a:lnTo>
                      <a:pt x="184244" y="253336"/>
                    </a:lnTo>
                    <a:close/>
                  </a:path>
                </a:pathLst>
              </a:custGeom>
              <a:solidFill>
                <a:srgbClr val="1FF524"/>
              </a:solidFill>
              <a:ln w="3770" cap="flat">
                <a:noFill/>
                <a:prstDash val="solid"/>
                <a:miter/>
              </a:ln>
            </p:spPr>
            <p:txBody>
              <a:bodyPr rtlCol="0" anchor="ctr">
                <a:noAutofit/>
              </a:bodyPr>
              <a:lstStyle/>
              <a:p>
                <a:endParaRPr lang="nl-NL" sz="2000" noProof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</p:grpSp>
      <p:grpSp>
        <p:nvGrpSpPr>
          <p:cNvPr id="131" name="INSTRUCTIE">
            <a:extLst>
              <a:ext uri="{FF2B5EF4-FFF2-40B4-BE49-F238E27FC236}">
                <a16:creationId xmlns:a16="http://schemas.microsoft.com/office/drawing/2014/main" id="{7F79378A-6DC9-46DC-A897-FD8EF321C887}"/>
              </a:ext>
            </a:extLst>
          </p:cNvPr>
          <p:cNvGrpSpPr/>
          <p:nvPr userDrawn="1"/>
        </p:nvGrpSpPr>
        <p:grpSpPr>
          <a:xfrm>
            <a:off x="5846" y="7033211"/>
            <a:ext cx="3727954" cy="1728407"/>
            <a:chOff x="5846" y="7033211"/>
            <a:chExt cx="3727954" cy="1728407"/>
          </a:xfrm>
        </p:grpSpPr>
        <p:sp>
          <p:nvSpPr>
            <p:cNvPr id="132" name="Rechthoek 131">
              <a:extLst>
                <a:ext uri="{FF2B5EF4-FFF2-40B4-BE49-F238E27FC236}">
                  <a16:creationId xmlns:a16="http://schemas.microsoft.com/office/drawing/2014/main" id="{96EEC8B2-5643-4DB3-951C-687ED111F80B}"/>
                </a:ext>
              </a:extLst>
            </p:cNvPr>
            <p:cNvSpPr/>
            <p:nvPr userDrawn="1"/>
          </p:nvSpPr>
          <p:spPr>
            <a:xfrm>
              <a:off x="5846" y="7033211"/>
              <a:ext cx="3727954" cy="1577390"/>
            </a:xfrm>
            <a:prstGeom prst="rect">
              <a:avLst/>
            </a:prstGeom>
            <a:solidFill>
              <a:srgbClr val="FFFFFF"/>
            </a:solidFill>
            <a:ln w="6350">
              <a:solidFill>
                <a:srgbClr val="ECECEC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0000" tIns="144000" rIns="180000" bIns="14400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l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</a:pPr>
              <a:r>
                <a:rPr lang="nl-NL" sz="1400" b="1" cap="all" baseline="0" noProof="0">
                  <a:solidFill>
                    <a:schemeClr val="accent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Voettekst, dia nummer </a:t>
              </a:r>
              <a:br>
                <a:rPr lang="nl-NL" sz="1400" b="1" cap="all" baseline="0" noProof="0">
                  <a:solidFill>
                    <a:schemeClr val="accent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</a:br>
              <a:r>
                <a:rPr lang="nl-NL" sz="1400" b="1" cap="all" baseline="0" noProof="0">
                  <a:solidFill>
                    <a:schemeClr val="accent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en datum aanpassen</a:t>
              </a:r>
            </a:p>
          </p:txBody>
        </p:sp>
        <p:sp>
          <p:nvSpPr>
            <p:cNvPr id="133" name="Ovaal 132">
              <a:extLst>
                <a:ext uri="{FF2B5EF4-FFF2-40B4-BE49-F238E27FC236}">
                  <a16:creationId xmlns:a16="http://schemas.microsoft.com/office/drawing/2014/main" id="{A5CF2E15-A42F-4F60-8F01-4C513EC3E94B}"/>
                </a:ext>
              </a:extLst>
            </p:cNvPr>
            <p:cNvSpPr/>
            <p:nvPr userDrawn="1"/>
          </p:nvSpPr>
          <p:spPr>
            <a:xfrm>
              <a:off x="188424" y="7678534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1</a:t>
              </a:r>
            </a:p>
          </p:txBody>
        </p:sp>
        <p:sp>
          <p:nvSpPr>
            <p:cNvPr id="134" name="Rechthoek 133">
              <a:extLst>
                <a:ext uri="{FF2B5EF4-FFF2-40B4-BE49-F238E27FC236}">
                  <a16:creationId xmlns:a16="http://schemas.microsoft.com/office/drawing/2014/main" id="{A4B78DEA-74B4-47F6-8639-FDC2320A8829}"/>
                </a:ext>
              </a:extLst>
            </p:cNvPr>
            <p:cNvSpPr/>
            <p:nvPr userDrawn="1"/>
          </p:nvSpPr>
          <p:spPr>
            <a:xfrm>
              <a:off x="472596" y="7678534"/>
              <a:ext cx="2322719" cy="316729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Ga naar de tab </a:t>
              </a:r>
              <a:r>
                <a:rPr kumimoji="0" lang="nl-NL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‘Invoegen’</a:t>
              </a: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 en klik op</a:t>
              </a:r>
              <a:b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</a:br>
              <a:r>
                <a:rPr kumimoji="0" lang="nl-NL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‘Kop- en voettekst’</a:t>
              </a: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.</a:t>
              </a:r>
            </a:p>
          </p:txBody>
        </p:sp>
        <p:sp>
          <p:nvSpPr>
            <p:cNvPr id="135" name="Ovaal 134">
              <a:extLst>
                <a:ext uri="{FF2B5EF4-FFF2-40B4-BE49-F238E27FC236}">
                  <a16:creationId xmlns:a16="http://schemas.microsoft.com/office/drawing/2014/main" id="{21038F31-214F-43C7-B39C-BC889C740851}"/>
                </a:ext>
              </a:extLst>
            </p:cNvPr>
            <p:cNvSpPr/>
            <p:nvPr userDrawn="1"/>
          </p:nvSpPr>
          <p:spPr>
            <a:xfrm>
              <a:off x="188424" y="8108869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2</a:t>
              </a:r>
            </a:p>
          </p:txBody>
        </p:sp>
        <p:sp>
          <p:nvSpPr>
            <p:cNvPr id="136" name="Rechthoek 135">
              <a:extLst>
                <a:ext uri="{FF2B5EF4-FFF2-40B4-BE49-F238E27FC236}">
                  <a16:creationId xmlns:a16="http://schemas.microsoft.com/office/drawing/2014/main" id="{CF8C749A-28D7-4CCF-A715-B977331B9F69}"/>
                </a:ext>
              </a:extLst>
            </p:cNvPr>
            <p:cNvSpPr/>
            <p:nvPr userDrawn="1"/>
          </p:nvSpPr>
          <p:spPr>
            <a:xfrm>
              <a:off x="472596" y="8108869"/>
              <a:ext cx="2322719" cy="652749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Klik op</a:t>
              </a:r>
              <a:r>
                <a:rPr kumimoji="0" lang="nl-NL" sz="12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 ‘Overal toepassen’</a:t>
              </a:r>
              <a:r>
                <a:rPr kumimoji="0" lang="nl-NL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 om de gegevens op elke slide toe te passen.</a:t>
              </a:r>
            </a:p>
          </p:txBody>
        </p:sp>
        <p:grpSp>
          <p:nvGrpSpPr>
            <p:cNvPr id="137" name="Groep 136">
              <a:extLst>
                <a:ext uri="{FF2B5EF4-FFF2-40B4-BE49-F238E27FC236}">
                  <a16:creationId xmlns:a16="http://schemas.microsoft.com/office/drawing/2014/main" id="{FC002452-D5DF-4509-8656-04EF89A07AA8}"/>
                </a:ext>
              </a:extLst>
            </p:cNvPr>
            <p:cNvGrpSpPr/>
            <p:nvPr userDrawn="1"/>
          </p:nvGrpSpPr>
          <p:grpSpPr>
            <a:xfrm>
              <a:off x="2939884" y="7739834"/>
              <a:ext cx="681133" cy="750023"/>
              <a:chOff x="-910573" y="4987990"/>
              <a:chExt cx="681133" cy="750023"/>
            </a:xfrm>
          </p:grpSpPr>
          <p:grpSp>
            <p:nvGrpSpPr>
              <p:cNvPr id="138" name="Groep 137">
                <a:extLst>
                  <a:ext uri="{FF2B5EF4-FFF2-40B4-BE49-F238E27FC236}">
                    <a16:creationId xmlns:a16="http://schemas.microsoft.com/office/drawing/2014/main" id="{C985AEFA-1022-464E-A7D6-4321ED07205F}"/>
                  </a:ext>
                </a:extLst>
              </p:cNvPr>
              <p:cNvGrpSpPr/>
              <p:nvPr userDrawn="1"/>
            </p:nvGrpSpPr>
            <p:grpSpPr>
              <a:xfrm>
                <a:off x="-713542" y="4987990"/>
                <a:ext cx="287071" cy="379107"/>
                <a:chOff x="-4050578" y="288410"/>
                <a:chExt cx="322125" cy="379107"/>
              </a:xfrm>
            </p:grpSpPr>
            <p:sp>
              <p:nvSpPr>
                <p:cNvPr id="140" name="Rechthoek met één afgeknipte en afgeronde hoek 47">
                  <a:extLst>
                    <a:ext uri="{FF2B5EF4-FFF2-40B4-BE49-F238E27FC236}">
                      <a16:creationId xmlns:a16="http://schemas.microsoft.com/office/drawing/2014/main" id="{B24402C1-FACF-4A08-80B0-96B91CC552F3}"/>
                    </a:ext>
                  </a:extLst>
                </p:cNvPr>
                <p:cNvSpPr/>
                <p:nvPr userDrawn="1"/>
              </p:nvSpPr>
              <p:spPr>
                <a:xfrm>
                  <a:off x="-4050578" y="288410"/>
                  <a:ext cx="322125" cy="379107"/>
                </a:xfrm>
                <a:prstGeom prst="snipRoundRect">
                  <a:avLst>
                    <a:gd name="adj1" fmla="val 0"/>
                    <a:gd name="adj2" fmla="val 33753"/>
                  </a:avLst>
                </a:prstGeom>
                <a:solidFill>
                  <a:sysClr val="window" lastClr="FFFFFF"/>
                </a:solidFill>
                <a:ln w="12700" cap="flat" cmpd="sng" algn="ctr">
                  <a:solidFill>
                    <a:srgbClr val="FFFFFF">
                      <a:lumMod val="65000"/>
                    </a:srgbClr>
                  </a:solidFill>
                  <a:prstDash val="solid"/>
                </a:ln>
                <a:effectLst/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900" b="0" i="0" u="none" strike="noStrike" kern="0" cap="none" spc="0" normalizeH="0" baseline="0" noProof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141" name="Rechthoekige driehoek 140">
                  <a:extLst>
                    <a:ext uri="{FF2B5EF4-FFF2-40B4-BE49-F238E27FC236}">
                      <a16:creationId xmlns:a16="http://schemas.microsoft.com/office/drawing/2014/main" id="{A468F025-4E0E-4ED4-8EF0-379C66551C79}"/>
                    </a:ext>
                  </a:extLst>
                </p:cNvPr>
                <p:cNvSpPr/>
                <p:nvPr userDrawn="1"/>
              </p:nvSpPr>
              <p:spPr>
                <a:xfrm>
                  <a:off x="-3833537" y="291656"/>
                  <a:ext cx="103133" cy="93757"/>
                </a:xfrm>
                <a:prstGeom prst="rtTriangle">
                  <a:avLst/>
                </a:prstGeom>
                <a:solidFill>
                  <a:sysClr val="window" lastClr="FFFFFF"/>
                </a:solidFill>
                <a:ln w="12700" cap="flat" cmpd="sng" algn="ctr">
                  <a:solidFill>
                    <a:srgbClr val="FFFFFF">
                      <a:lumMod val="65000"/>
                    </a:srgbClr>
                  </a:solidFill>
                  <a:prstDash val="solid"/>
                </a:ln>
                <a:effectLst/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900" b="0" i="0" u="none" strike="noStrike" kern="0" cap="none" spc="0" normalizeH="0" baseline="0" noProof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142" name="Rechthoek 141">
                  <a:extLst>
                    <a:ext uri="{FF2B5EF4-FFF2-40B4-BE49-F238E27FC236}">
                      <a16:creationId xmlns:a16="http://schemas.microsoft.com/office/drawing/2014/main" id="{12213AD4-0518-498B-95F2-FE89179EF57D}"/>
                    </a:ext>
                  </a:extLst>
                </p:cNvPr>
                <p:cNvSpPr/>
                <p:nvPr userDrawn="1"/>
              </p:nvSpPr>
              <p:spPr>
                <a:xfrm>
                  <a:off x="-4013673" y="314848"/>
                  <a:ext cx="140930" cy="70565"/>
                </a:xfrm>
                <a:prstGeom prst="rect">
                  <a:avLst/>
                </a:prstGeom>
                <a:solidFill>
                  <a:srgbClr val="EDC87E"/>
                </a:solidFill>
                <a:ln w="12700" cap="flat" cmpd="sng" algn="ctr">
                  <a:noFill/>
                  <a:prstDash val="solid"/>
                </a:ln>
                <a:effectLst/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900" b="0" i="0" u="none" strike="noStrike" kern="0" cap="none" spc="0" normalizeH="0" baseline="0" noProof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143" name="Rechthoek 142">
                  <a:extLst>
                    <a:ext uri="{FF2B5EF4-FFF2-40B4-BE49-F238E27FC236}">
                      <a16:creationId xmlns:a16="http://schemas.microsoft.com/office/drawing/2014/main" id="{9C9103F9-CD53-45B1-B321-D38C326069B8}"/>
                    </a:ext>
                  </a:extLst>
                </p:cNvPr>
                <p:cNvSpPr/>
                <p:nvPr userDrawn="1"/>
              </p:nvSpPr>
              <p:spPr>
                <a:xfrm>
                  <a:off x="-4020379" y="586428"/>
                  <a:ext cx="261727" cy="61406"/>
                </a:xfrm>
                <a:prstGeom prst="rect">
                  <a:avLst/>
                </a:prstGeom>
                <a:solidFill>
                  <a:srgbClr val="EDC87E"/>
                </a:solidFill>
                <a:ln w="12700" cap="flat" cmpd="sng" algn="ctr">
                  <a:noFill/>
                  <a:prstDash val="solid"/>
                </a:ln>
                <a:effectLst/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R="0" lvl="0" indent="0" algn="ctr" defTabSz="914400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nl-NL" sz="900" b="0" i="0" u="none" strike="noStrike" kern="0" cap="none" spc="0" normalizeH="0" baseline="0" noProof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p:grpSp>
          <p:sp>
            <p:nvSpPr>
              <p:cNvPr id="139" name="Rechthoek 138">
                <a:extLst>
                  <a:ext uri="{FF2B5EF4-FFF2-40B4-BE49-F238E27FC236}">
                    <a16:creationId xmlns:a16="http://schemas.microsoft.com/office/drawing/2014/main" id="{787A1888-ED02-4A2F-9C06-82E6801F6061}"/>
                  </a:ext>
                </a:extLst>
              </p:cNvPr>
              <p:cNvSpPr/>
              <p:nvPr userDrawn="1"/>
            </p:nvSpPr>
            <p:spPr>
              <a:xfrm>
                <a:off x="-910573" y="5352063"/>
                <a:ext cx="681133" cy="385950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900" b="0" i="0" u="none" strike="noStrike" kern="0" cap="none" spc="0" normalizeH="0" baseline="0" noProof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Koptekst en voettekst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2591179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 mod="1">
    <p:ext uri="{DCECCB84-F9BA-43D5-87BE-67443E8EF086}">
      <p15:sldGuideLst xmlns:p15="http://schemas.microsoft.com/office/powerpoint/2012/main"/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fi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- INFO">
            <a:extLst>
              <a:ext uri="{FF2B5EF4-FFF2-40B4-BE49-F238E27FC236}">
                <a16:creationId xmlns:a16="http://schemas.microsoft.com/office/drawing/2014/main" id="{4BC1808B-CF57-4584-8446-C0BC39876F09}"/>
              </a:ext>
            </a:extLst>
          </p:cNvPr>
          <p:cNvSpPr txBox="1"/>
          <p:nvPr userDrawn="1"/>
        </p:nvSpPr>
        <p:spPr>
          <a:xfrm>
            <a:off x="0" y="-363556"/>
            <a:ext cx="12179300" cy="198456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l"/>
            <a:r>
              <a:rPr lang="nl-NL" sz="1400" b="1" cap="all" spc="0" baseline="0" dirty="0">
                <a:solidFill>
                  <a:sysClr val="windowText" lastClr="000000"/>
                </a:solidFill>
                <a:latin typeface="+mn-lt"/>
                <a:cs typeface="Calibri" panose="020F0502020204030204" pitchFamily="34" charset="0"/>
              </a:rPr>
              <a:t>grafiek</a:t>
            </a:r>
          </a:p>
        </p:txBody>
      </p:sp>
      <p:sp>
        <p:nvSpPr>
          <p:cNvPr id="9" name="BG">
            <a:extLst>
              <a:ext uri="{FF2B5EF4-FFF2-40B4-BE49-F238E27FC236}">
                <a16:creationId xmlns:a16="http://schemas.microsoft.com/office/drawing/2014/main" id="{AF7D1E55-058A-43EE-84D0-005DF8EC83AD}"/>
              </a:ext>
            </a:extLst>
          </p:cNvPr>
          <p:cNvSpPr/>
          <p:nvPr userDrawn="1"/>
        </p:nvSpPr>
        <p:spPr>
          <a:xfrm>
            <a:off x="1" y="0"/>
            <a:ext cx="12192000" cy="6858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3" name="grafiek">
            <a:extLst>
              <a:ext uri="{FF2B5EF4-FFF2-40B4-BE49-F238E27FC236}">
                <a16:creationId xmlns:a16="http://schemas.microsoft.com/office/drawing/2014/main" id="{94E1B80C-51BB-498B-9221-AF7BF897FBF7}"/>
              </a:ext>
            </a:extLst>
          </p:cNvPr>
          <p:cNvSpPr>
            <a:spLocks noGrp="1"/>
          </p:cNvSpPr>
          <p:nvPr>
            <p:ph type="chart" sz="quarter" idx="15" hasCustomPrompt="1"/>
          </p:nvPr>
        </p:nvSpPr>
        <p:spPr>
          <a:xfrm>
            <a:off x="547483" y="1465264"/>
            <a:ext cx="11096829" cy="4843462"/>
          </a:xfrm>
        </p:spPr>
        <p:txBody>
          <a:bodyPr bIns="1260000" anchor="ctr" anchorCtr="0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4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nl-NL" dirty="0"/>
              <a:t>Klik op onderstaand icon</a:t>
            </a:r>
            <a:br>
              <a:rPr lang="nl-NL" dirty="0"/>
            </a:br>
            <a:r>
              <a:rPr lang="nl-NL" dirty="0"/>
              <a:t>om een grafiek in te voegen</a:t>
            </a:r>
          </a:p>
        </p:txBody>
      </p:sp>
      <p:sp>
        <p:nvSpPr>
          <p:cNvPr id="5" name="voettekst">
            <a:extLst>
              <a:ext uri="{FF2B5EF4-FFF2-40B4-BE49-F238E27FC236}">
                <a16:creationId xmlns:a16="http://schemas.microsoft.com/office/drawing/2014/main" id="{7B9B5AD8-20ED-43D8-A7A9-54D9AEF0A9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Wezijnzelfhetmedicijn.nl/flevoland</a:t>
            </a:r>
            <a:endParaRPr lang="nl-NL" dirty="0"/>
          </a:p>
        </p:txBody>
      </p:sp>
      <p:sp>
        <p:nvSpPr>
          <p:cNvPr id="6" name="dianummer">
            <a:extLst>
              <a:ext uri="{FF2B5EF4-FFF2-40B4-BE49-F238E27FC236}">
                <a16:creationId xmlns:a16="http://schemas.microsoft.com/office/drawing/2014/main" id="{C8474D2A-EAE8-4700-98D0-EF63686349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361A1203-CA3D-4D48-AFA0-9D668419C1D5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09F669C4-C4E6-4AD8-8EE4-BFE7145338C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nl-NL" dirty="0"/>
              <a:t>Titel slide</a:t>
            </a:r>
          </a:p>
        </p:txBody>
      </p:sp>
      <p:sp>
        <p:nvSpPr>
          <p:cNvPr id="7" name="Tijdelijke aanduiding voor tekst 13">
            <a:extLst>
              <a:ext uri="{FF2B5EF4-FFF2-40B4-BE49-F238E27FC236}">
                <a16:creationId xmlns:a16="http://schemas.microsoft.com/office/drawing/2014/main" id="{DEBE88EB-B634-46D2-80E9-63A653F86BAC}"/>
              </a:ext>
            </a:extLst>
          </p:cNvPr>
          <p:cNvSpPr txBox="1">
            <a:spLocks/>
          </p:cNvSpPr>
          <p:nvPr userDrawn="1"/>
        </p:nvSpPr>
        <p:spPr>
          <a:xfrm>
            <a:off x="10419247" y="474730"/>
            <a:ext cx="1450934" cy="710945"/>
          </a:xfrm>
          <a:prstGeom prst="rect">
            <a:avLst/>
          </a:prstGeom>
          <a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t="1" r="1968"/>
            </a:stretch>
          </a:blipFill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tx1"/>
              </a:buClr>
              <a:buFont typeface="Calibri" panose="020F050202020403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36575" indent="-2730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›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0" indent="0" algn="l" defTabSz="914400" rtl="0" eaLnBrk="1" latinLnBrk="0" hangingPunct="1">
              <a:lnSpc>
                <a:spcPts val="3200"/>
              </a:lnSpc>
              <a:spcBef>
                <a:spcPts val="500"/>
              </a:spcBef>
              <a:buFont typeface="Arial" panose="020B0604020202020204" pitchFamily="34" charset="0"/>
              <a:buNone/>
              <a:defRPr sz="3400" b="0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None/>
              <a:tabLst/>
              <a:defRPr sz="1800" b="0" kern="1200" cap="none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63525" indent="-26352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+mj-lt"/>
              <a:buAutoNum type="arabicPeriod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3525" indent="-26352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+mj-lt"/>
              <a:buAutoNum type="alphaLcPeriod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i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l-NL" baseline="0" dirty="0"/>
              <a:t> </a:t>
            </a:r>
            <a:endParaRPr lang="nl-NL" dirty="0"/>
          </a:p>
        </p:txBody>
      </p:sp>
      <p:sp>
        <p:nvSpPr>
          <p:cNvPr id="10" name="tekst">
            <a:extLst>
              <a:ext uri="{FF2B5EF4-FFF2-40B4-BE49-F238E27FC236}">
                <a16:creationId xmlns:a16="http://schemas.microsoft.com/office/drawing/2014/main" id="{54728CB7-0700-41AB-AEAA-D405810DC60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47689" y="994577"/>
            <a:ext cx="11101386" cy="198456"/>
          </a:xfrm>
        </p:spPr>
        <p:txBody>
          <a:bodyPr/>
          <a:lstStyle>
            <a:lvl1pPr>
              <a:buNone/>
              <a:defRPr sz="1800" b="0" i="0"/>
            </a:lvl1pPr>
            <a:lvl2pPr marL="0" indent="0">
              <a:buNone/>
              <a:defRPr sz="1800" b="0" i="0"/>
            </a:lvl2pPr>
            <a:lvl3pPr>
              <a:buFont typeface="Arial" panose="020B0604020202020204" pitchFamily="34" charset="0"/>
              <a:buNone/>
              <a:defRPr sz="1800" b="0" i="0"/>
            </a:lvl3pPr>
            <a:lvl4pPr>
              <a:buFont typeface="Arial" panose="020B0604020202020204" pitchFamily="34" charset="0"/>
              <a:buNone/>
              <a:defRPr sz="1800" b="0" i="0"/>
            </a:lvl4pPr>
            <a:lvl5pPr>
              <a:buFont typeface="Arial" panose="020B0604020202020204" pitchFamily="34" charset="0"/>
              <a:buNone/>
              <a:defRPr sz="1800" b="0" i="0"/>
            </a:lvl5pPr>
            <a:lvl6pPr>
              <a:buFont typeface="Arial" panose="020B0604020202020204" pitchFamily="34" charset="0"/>
              <a:buNone/>
              <a:defRPr sz="1800" b="0" i="0"/>
            </a:lvl6pPr>
            <a:lvl7pPr>
              <a:buFont typeface="Arial" panose="020B0604020202020204" pitchFamily="34" charset="0"/>
              <a:buNone/>
              <a:defRPr sz="1800" b="0" i="0"/>
            </a:lvl7pPr>
            <a:lvl8pPr>
              <a:buFont typeface="Arial" panose="020B0604020202020204" pitchFamily="34" charset="0"/>
              <a:buNone/>
              <a:defRPr sz="1800" b="0" i="0"/>
            </a:lvl8pPr>
            <a:lvl9pPr>
              <a:buFont typeface="Arial" panose="020B0604020202020204" pitchFamily="34" charset="0"/>
              <a:buNone/>
              <a:defRPr sz="1800" b="0" i="0"/>
            </a:lvl9pPr>
          </a:lstStyle>
          <a:p>
            <a:pPr lvl="0"/>
            <a:r>
              <a:rPr lang="nl-NL" dirty="0"/>
              <a:t>Subtitel</a:t>
            </a:r>
          </a:p>
        </p:txBody>
      </p:sp>
      <p:grpSp>
        <p:nvGrpSpPr>
          <p:cNvPr id="12" name="INSTRUCTIE">
            <a:extLst>
              <a:ext uri="{FF2B5EF4-FFF2-40B4-BE49-F238E27FC236}">
                <a16:creationId xmlns:a16="http://schemas.microsoft.com/office/drawing/2014/main" id="{0CCC64B2-543A-4283-B3A9-50CB4A7789B7}"/>
              </a:ext>
            </a:extLst>
          </p:cNvPr>
          <p:cNvGrpSpPr/>
          <p:nvPr userDrawn="1"/>
        </p:nvGrpSpPr>
        <p:grpSpPr>
          <a:xfrm>
            <a:off x="12377867" y="1"/>
            <a:ext cx="3693114" cy="6056851"/>
            <a:chOff x="12377867" y="1"/>
            <a:chExt cx="3693114" cy="6056851"/>
          </a:xfrm>
        </p:grpSpPr>
        <p:sp>
          <p:nvSpPr>
            <p:cNvPr id="13" name="Rechthoek 12">
              <a:extLst>
                <a:ext uri="{FF2B5EF4-FFF2-40B4-BE49-F238E27FC236}">
                  <a16:creationId xmlns:a16="http://schemas.microsoft.com/office/drawing/2014/main" id="{FC967E1A-B6DC-4C73-8746-616456A074AE}"/>
                </a:ext>
              </a:extLst>
            </p:cNvPr>
            <p:cNvSpPr/>
            <p:nvPr userDrawn="1"/>
          </p:nvSpPr>
          <p:spPr>
            <a:xfrm>
              <a:off x="12377867" y="3575647"/>
              <a:ext cx="3593091" cy="1752600"/>
            </a:xfrm>
            <a:prstGeom prst="rect">
              <a:avLst/>
            </a:prstGeom>
            <a:solidFill>
              <a:srgbClr val="FFFFFF"/>
            </a:solidFill>
            <a:ln w="6350">
              <a:solidFill>
                <a:srgbClr val="ECECEC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0000" tIns="144000" rIns="180000" bIns="14400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l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</a:pPr>
              <a:r>
                <a:rPr lang="nl-NL" sz="1400" b="1" cap="all" baseline="0" noProof="0" dirty="0">
                  <a:solidFill>
                    <a:schemeClr val="accent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Grafiek data bewerken</a:t>
              </a:r>
            </a:p>
          </p:txBody>
        </p:sp>
        <p:sp>
          <p:nvSpPr>
            <p:cNvPr id="14" name="Ovaal 13">
              <a:extLst>
                <a:ext uri="{FF2B5EF4-FFF2-40B4-BE49-F238E27FC236}">
                  <a16:creationId xmlns:a16="http://schemas.microsoft.com/office/drawing/2014/main" id="{98398446-BC6C-4ABC-B22D-B632A499FE5E}"/>
                </a:ext>
              </a:extLst>
            </p:cNvPr>
            <p:cNvSpPr/>
            <p:nvPr userDrawn="1"/>
          </p:nvSpPr>
          <p:spPr>
            <a:xfrm>
              <a:off x="12560445" y="4040245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1</a:t>
              </a:r>
            </a:p>
          </p:txBody>
        </p:sp>
        <p:sp>
          <p:nvSpPr>
            <p:cNvPr id="15" name="Rechthoek 14">
              <a:extLst>
                <a:ext uri="{FF2B5EF4-FFF2-40B4-BE49-F238E27FC236}">
                  <a16:creationId xmlns:a16="http://schemas.microsoft.com/office/drawing/2014/main" id="{365BE328-1499-4B6C-93B0-75FF53F9C8C2}"/>
                </a:ext>
              </a:extLst>
            </p:cNvPr>
            <p:cNvSpPr/>
            <p:nvPr userDrawn="1"/>
          </p:nvSpPr>
          <p:spPr>
            <a:xfrm>
              <a:off x="12844617" y="4040246"/>
              <a:ext cx="2944682" cy="327689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Klik met de rechter muisknop op de grafiek</a:t>
              </a:r>
              <a:br>
                <a:rPr kumimoji="0" lang="nl-NL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</a:br>
              <a:r>
                <a:rPr kumimoji="0" lang="nl-NL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en kies </a:t>
              </a:r>
              <a:r>
                <a:rPr kumimoji="0" lang="nl-NL" sz="12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‘Gegevens bewerken’</a:t>
              </a:r>
              <a:r>
                <a:rPr kumimoji="0" lang="nl-NL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.</a:t>
              </a:r>
            </a:p>
          </p:txBody>
        </p:sp>
        <p:grpSp>
          <p:nvGrpSpPr>
            <p:cNvPr id="16" name="Groep 15">
              <a:extLst>
                <a:ext uri="{FF2B5EF4-FFF2-40B4-BE49-F238E27FC236}">
                  <a16:creationId xmlns:a16="http://schemas.microsoft.com/office/drawing/2014/main" id="{F0000F64-CC1A-4C21-8518-C7F3737E909C}"/>
                </a:ext>
              </a:extLst>
            </p:cNvPr>
            <p:cNvGrpSpPr/>
            <p:nvPr userDrawn="1"/>
          </p:nvGrpSpPr>
          <p:grpSpPr>
            <a:xfrm>
              <a:off x="12849211" y="4480038"/>
              <a:ext cx="1495189" cy="563933"/>
              <a:chOff x="-3314821" y="3310415"/>
              <a:chExt cx="1495189" cy="563933"/>
            </a:xfrm>
          </p:grpSpPr>
          <p:sp>
            <p:nvSpPr>
              <p:cNvPr id="36" name="Rechthoek 35">
                <a:extLst>
                  <a:ext uri="{FF2B5EF4-FFF2-40B4-BE49-F238E27FC236}">
                    <a16:creationId xmlns:a16="http://schemas.microsoft.com/office/drawing/2014/main" id="{0BF2FE33-9F2E-4723-8830-044B9E064211}"/>
                  </a:ext>
                </a:extLst>
              </p:cNvPr>
              <p:cNvSpPr/>
              <p:nvPr userDrawn="1"/>
            </p:nvSpPr>
            <p:spPr>
              <a:xfrm>
                <a:off x="-3314821" y="3310415"/>
                <a:ext cx="1403797" cy="504851"/>
              </a:xfrm>
              <a:prstGeom prst="rect">
                <a:avLst/>
              </a:prstGeom>
              <a:solidFill>
                <a:srgbClr val="FFFFFF"/>
              </a:solidFill>
              <a:ln w="12700">
                <a:solidFill>
                  <a:srgbClr val="D1D1D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10800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endParaRPr lang="nl-NL" sz="800" b="0" noProof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37" name="Rechthoek 36">
                <a:extLst>
                  <a:ext uri="{FF2B5EF4-FFF2-40B4-BE49-F238E27FC236}">
                    <a16:creationId xmlns:a16="http://schemas.microsoft.com/office/drawing/2014/main" id="{81783EFE-CEF5-4FE2-9751-5C21110AA9DA}"/>
                  </a:ext>
                </a:extLst>
              </p:cNvPr>
              <p:cNvSpPr/>
              <p:nvPr userDrawn="1"/>
            </p:nvSpPr>
            <p:spPr>
              <a:xfrm>
                <a:off x="-3304719" y="3564140"/>
                <a:ext cx="1387813" cy="246608"/>
              </a:xfrm>
              <a:prstGeom prst="rect">
                <a:avLst/>
              </a:prstGeom>
              <a:solidFill>
                <a:srgbClr val="FCE4D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1000" b="1" noProof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38" name="Tekstvak 37">
                <a:extLst>
                  <a:ext uri="{FF2B5EF4-FFF2-40B4-BE49-F238E27FC236}">
                    <a16:creationId xmlns:a16="http://schemas.microsoft.com/office/drawing/2014/main" id="{7D9BE122-F16A-4CED-9DC6-BFBD86F2B73C}"/>
                  </a:ext>
                </a:extLst>
              </p:cNvPr>
              <p:cNvSpPr txBox="1"/>
              <p:nvPr userDrawn="1"/>
            </p:nvSpPr>
            <p:spPr>
              <a:xfrm>
                <a:off x="-3122115" y="3369117"/>
                <a:ext cx="1258624" cy="137495"/>
              </a:xfrm>
              <a:prstGeom prst="rect">
                <a:avLst/>
              </a:prstGeom>
              <a:noFill/>
            </p:spPr>
            <p:txBody>
              <a:bodyPr wrap="square" rtlCol="0" anchor="ctr">
                <a:noAutofit/>
              </a:bodyPr>
              <a:lstStyle/>
              <a:p>
                <a:pPr marL="0" algn="l" defTabSz="1217512" rtl="0" eaLnBrk="1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nl-NL" sz="900" b="0" kern="1200" noProof="0">
                    <a:solidFill>
                      <a:srgbClr val="211F26"/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Grafiektype wijzigen</a:t>
                </a:r>
              </a:p>
            </p:txBody>
          </p:sp>
          <p:sp>
            <p:nvSpPr>
              <p:cNvPr id="39" name="Tekstvak 38">
                <a:extLst>
                  <a:ext uri="{FF2B5EF4-FFF2-40B4-BE49-F238E27FC236}">
                    <a16:creationId xmlns:a16="http://schemas.microsoft.com/office/drawing/2014/main" id="{8AF31D06-67C0-45FB-9298-AC2DEA0619AA}"/>
                  </a:ext>
                </a:extLst>
              </p:cNvPr>
              <p:cNvSpPr txBox="1"/>
              <p:nvPr userDrawn="1"/>
            </p:nvSpPr>
            <p:spPr>
              <a:xfrm>
                <a:off x="-3115840" y="3624236"/>
                <a:ext cx="1296208" cy="126416"/>
              </a:xfrm>
              <a:prstGeom prst="rect">
                <a:avLst/>
              </a:prstGeom>
              <a:noFill/>
            </p:spPr>
            <p:txBody>
              <a:bodyPr wrap="square" rtlCol="0" anchor="ctr">
                <a:noAutofit/>
              </a:bodyPr>
              <a:lstStyle/>
              <a:p>
                <a:pPr marL="0" algn="l" defTabSz="1217512" rtl="0" eaLnBrk="1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nl-NL" sz="900" b="0" kern="1200" noProof="0">
                    <a:solidFill>
                      <a:srgbClr val="211F26"/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Gegevens bewerken</a:t>
                </a:r>
              </a:p>
            </p:txBody>
          </p:sp>
          <p:sp>
            <p:nvSpPr>
              <p:cNvPr id="40" name="Vrije vorm: vorm 39">
                <a:extLst>
                  <a:ext uri="{FF2B5EF4-FFF2-40B4-BE49-F238E27FC236}">
                    <a16:creationId xmlns:a16="http://schemas.microsoft.com/office/drawing/2014/main" id="{C2A1FD6C-4D03-4E0F-9478-D404CE87B91C}"/>
                  </a:ext>
                </a:extLst>
              </p:cNvPr>
              <p:cNvSpPr/>
              <p:nvPr userDrawn="1"/>
            </p:nvSpPr>
            <p:spPr>
              <a:xfrm>
                <a:off x="-1959834" y="3694348"/>
                <a:ext cx="97562" cy="180000"/>
              </a:xfrm>
              <a:custGeom>
                <a:avLst/>
                <a:gdLst>
                  <a:gd name="connsiteX0" fmla="*/ 0 w 880280"/>
                  <a:gd name="connsiteY0" fmla="*/ 0 h 1624084"/>
                  <a:gd name="connsiteX1" fmla="*/ 0 w 880280"/>
                  <a:gd name="connsiteY1" fmla="*/ 1262418 h 1624084"/>
                  <a:gd name="connsiteX2" fmla="*/ 341194 w 880280"/>
                  <a:gd name="connsiteY2" fmla="*/ 968991 h 1624084"/>
                  <a:gd name="connsiteX3" fmla="*/ 620973 w 880280"/>
                  <a:gd name="connsiteY3" fmla="*/ 1624084 h 1624084"/>
                  <a:gd name="connsiteX4" fmla="*/ 839337 w 880280"/>
                  <a:gd name="connsiteY4" fmla="*/ 1480782 h 1624084"/>
                  <a:gd name="connsiteX5" fmla="*/ 525438 w 880280"/>
                  <a:gd name="connsiteY5" fmla="*/ 928048 h 1624084"/>
                  <a:gd name="connsiteX6" fmla="*/ 511791 w 880280"/>
                  <a:gd name="connsiteY6" fmla="*/ 900753 h 1624084"/>
                  <a:gd name="connsiteX7" fmla="*/ 880280 w 880280"/>
                  <a:gd name="connsiteY7" fmla="*/ 893929 h 1624084"/>
                  <a:gd name="connsiteX8" fmla="*/ 0 w 880280"/>
                  <a:gd name="connsiteY8" fmla="*/ 0 h 1624084"/>
                  <a:gd name="connsiteX0" fmla="*/ 0 w 880280"/>
                  <a:gd name="connsiteY0" fmla="*/ 0 h 1624084"/>
                  <a:gd name="connsiteX1" fmla="*/ 0 w 880280"/>
                  <a:gd name="connsiteY1" fmla="*/ 1262418 h 1624084"/>
                  <a:gd name="connsiteX2" fmla="*/ 327546 w 880280"/>
                  <a:gd name="connsiteY2" fmla="*/ 975815 h 1624084"/>
                  <a:gd name="connsiteX3" fmla="*/ 620973 w 880280"/>
                  <a:gd name="connsiteY3" fmla="*/ 1624084 h 1624084"/>
                  <a:gd name="connsiteX4" fmla="*/ 839337 w 880280"/>
                  <a:gd name="connsiteY4" fmla="*/ 1480782 h 1624084"/>
                  <a:gd name="connsiteX5" fmla="*/ 525438 w 880280"/>
                  <a:gd name="connsiteY5" fmla="*/ 928048 h 1624084"/>
                  <a:gd name="connsiteX6" fmla="*/ 511791 w 880280"/>
                  <a:gd name="connsiteY6" fmla="*/ 900753 h 1624084"/>
                  <a:gd name="connsiteX7" fmla="*/ 880280 w 880280"/>
                  <a:gd name="connsiteY7" fmla="*/ 893929 h 1624084"/>
                  <a:gd name="connsiteX8" fmla="*/ 0 w 880280"/>
                  <a:gd name="connsiteY8" fmla="*/ 0 h 1624084"/>
                  <a:gd name="connsiteX0" fmla="*/ 0 w 880280"/>
                  <a:gd name="connsiteY0" fmla="*/ 0 h 1624084"/>
                  <a:gd name="connsiteX1" fmla="*/ 0 w 880280"/>
                  <a:gd name="connsiteY1" fmla="*/ 1262418 h 1624084"/>
                  <a:gd name="connsiteX2" fmla="*/ 300250 w 880280"/>
                  <a:gd name="connsiteY2" fmla="*/ 1003111 h 1624084"/>
                  <a:gd name="connsiteX3" fmla="*/ 620973 w 880280"/>
                  <a:gd name="connsiteY3" fmla="*/ 1624084 h 1624084"/>
                  <a:gd name="connsiteX4" fmla="*/ 839337 w 880280"/>
                  <a:gd name="connsiteY4" fmla="*/ 1480782 h 1624084"/>
                  <a:gd name="connsiteX5" fmla="*/ 525438 w 880280"/>
                  <a:gd name="connsiteY5" fmla="*/ 928048 h 1624084"/>
                  <a:gd name="connsiteX6" fmla="*/ 511791 w 880280"/>
                  <a:gd name="connsiteY6" fmla="*/ 900753 h 1624084"/>
                  <a:gd name="connsiteX7" fmla="*/ 880280 w 880280"/>
                  <a:gd name="connsiteY7" fmla="*/ 893929 h 1624084"/>
                  <a:gd name="connsiteX8" fmla="*/ 0 w 880280"/>
                  <a:gd name="connsiteY8" fmla="*/ 0 h 1624084"/>
                  <a:gd name="connsiteX0" fmla="*/ 0 w 880280"/>
                  <a:gd name="connsiteY0" fmla="*/ 0 h 1624084"/>
                  <a:gd name="connsiteX1" fmla="*/ 0 w 880280"/>
                  <a:gd name="connsiteY1" fmla="*/ 1262418 h 1624084"/>
                  <a:gd name="connsiteX2" fmla="*/ 313898 w 880280"/>
                  <a:gd name="connsiteY2" fmla="*/ 996287 h 1624084"/>
                  <a:gd name="connsiteX3" fmla="*/ 620973 w 880280"/>
                  <a:gd name="connsiteY3" fmla="*/ 1624084 h 1624084"/>
                  <a:gd name="connsiteX4" fmla="*/ 839337 w 880280"/>
                  <a:gd name="connsiteY4" fmla="*/ 1480782 h 1624084"/>
                  <a:gd name="connsiteX5" fmla="*/ 525438 w 880280"/>
                  <a:gd name="connsiteY5" fmla="*/ 928048 h 1624084"/>
                  <a:gd name="connsiteX6" fmla="*/ 511791 w 880280"/>
                  <a:gd name="connsiteY6" fmla="*/ 900753 h 1624084"/>
                  <a:gd name="connsiteX7" fmla="*/ 880280 w 880280"/>
                  <a:gd name="connsiteY7" fmla="*/ 893929 h 1624084"/>
                  <a:gd name="connsiteX8" fmla="*/ 0 w 880280"/>
                  <a:gd name="connsiteY8" fmla="*/ 0 h 1624084"/>
                  <a:gd name="connsiteX0" fmla="*/ 0 w 880280"/>
                  <a:gd name="connsiteY0" fmla="*/ 0 h 1624084"/>
                  <a:gd name="connsiteX1" fmla="*/ 0 w 880280"/>
                  <a:gd name="connsiteY1" fmla="*/ 1262418 h 1624084"/>
                  <a:gd name="connsiteX2" fmla="*/ 313898 w 880280"/>
                  <a:gd name="connsiteY2" fmla="*/ 996287 h 1624084"/>
                  <a:gd name="connsiteX3" fmla="*/ 620973 w 880280"/>
                  <a:gd name="connsiteY3" fmla="*/ 1624084 h 1624084"/>
                  <a:gd name="connsiteX4" fmla="*/ 839337 w 880280"/>
                  <a:gd name="connsiteY4" fmla="*/ 1480782 h 1624084"/>
                  <a:gd name="connsiteX5" fmla="*/ 511791 w 880280"/>
                  <a:gd name="connsiteY5" fmla="*/ 900753 h 1624084"/>
                  <a:gd name="connsiteX6" fmla="*/ 880280 w 880280"/>
                  <a:gd name="connsiteY6" fmla="*/ 893929 h 1624084"/>
                  <a:gd name="connsiteX7" fmla="*/ 0 w 880280"/>
                  <a:gd name="connsiteY7" fmla="*/ 0 h 1624084"/>
                  <a:gd name="connsiteX0" fmla="*/ 0 w 880280"/>
                  <a:gd name="connsiteY0" fmla="*/ 0 h 1624084"/>
                  <a:gd name="connsiteX1" fmla="*/ 0 w 880280"/>
                  <a:gd name="connsiteY1" fmla="*/ 1262418 h 1624084"/>
                  <a:gd name="connsiteX2" fmla="*/ 313898 w 880280"/>
                  <a:gd name="connsiteY2" fmla="*/ 996287 h 1624084"/>
                  <a:gd name="connsiteX3" fmla="*/ 620973 w 880280"/>
                  <a:gd name="connsiteY3" fmla="*/ 1624084 h 1624084"/>
                  <a:gd name="connsiteX4" fmla="*/ 839337 w 880280"/>
                  <a:gd name="connsiteY4" fmla="*/ 1480782 h 1624084"/>
                  <a:gd name="connsiteX5" fmla="*/ 498144 w 880280"/>
                  <a:gd name="connsiteY5" fmla="*/ 900753 h 1624084"/>
                  <a:gd name="connsiteX6" fmla="*/ 880280 w 880280"/>
                  <a:gd name="connsiteY6" fmla="*/ 893929 h 1624084"/>
                  <a:gd name="connsiteX7" fmla="*/ 0 w 880280"/>
                  <a:gd name="connsiteY7" fmla="*/ 0 h 16240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880280" h="1624084">
                    <a:moveTo>
                      <a:pt x="0" y="0"/>
                    </a:moveTo>
                    <a:lnTo>
                      <a:pt x="0" y="1262418"/>
                    </a:lnTo>
                    <a:lnTo>
                      <a:pt x="313898" y="996287"/>
                    </a:lnTo>
                    <a:lnTo>
                      <a:pt x="620973" y="1624084"/>
                    </a:lnTo>
                    <a:lnTo>
                      <a:pt x="839337" y="1480782"/>
                    </a:lnTo>
                    <a:lnTo>
                      <a:pt x="498144" y="900753"/>
                    </a:lnTo>
                    <a:lnTo>
                      <a:pt x="880280" y="89392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80000" tIns="180000" rIns="180000" bIns="18000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endParaRPr lang="nl-NL" sz="1600" cap="all" baseline="0" noProof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grpSp>
            <p:nvGrpSpPr>
              <p:cNvPr id="41" name="Groep 40">
                <a:extLst>
                  <a:ext uri="{FF2B5EF4-FFF2-40B4-BE49-F238E27FC236}">
                    <a16:creationId xmlns:a16="http://schemas.microsoft.com/office/drawing/2014/main" id="{4BCB2E08-8BAE-4D15-A938-EA4CF7C77F91}"/>
                  </a:ext>
                </a:extLst>
              </p:cNvPr>
              <p:cNvGrpSpPr/>
              <p:nvPr userDrawn="1"/>
            </p:nvGrpSpPr>
            <p:grpSpPr>
              <a:xfrm>
                <a:off x="-3261976" y="3361742"/>
                <a:ext cx="139861" cy="152244"/>
                <a:chOff x="12574450" y="6053892"/>
                <a:chExt cx="169232" cy="184215"/>
              </a:xfrm>
            </p:grpSpPr>
            <p:sp>
              <p:nvSpPr>
                <p:cNvPr id="61" name="Rechthoek 60">
                  <a:extLst>
                    <a:ext uri="{FF2B5EF4-FFF2-40B4-BE49-F238E27FC236}">
                      <a16:creationId xmlns:a16="http://schemas.microsoft.com/office/drawing/2014/main" id="{B4F38163-9594-4C12-9F0B-6759146727B1}"/>
                    </a:ext>
                  </a:extLst>
                </p:cNvPr>
                <p:cNvSpPr/>
                <p:nvPr userDrawn="1"/>
              </p:nvSpPr>
              <p:spPr>
                <a:xfrm>
                  <a:off x="12574450" y="6111529"/>
                  <a:ext cx="46293" cy="126577"/>
                </a:xfrm>
                <a:prstGeom prst="rect">
                  <a:avLst/>
                </a:prstGeom>
                <a:solidFill>
                  <a:srgbClr val="4D82B8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nl-NL" sz="2000" noProof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62" name="Rechthoek 61">
                  <a:extLst>
                    <a:ext uri="{FF2B5EF4-FFF2-40B4-BE49-F238E27FC236}">
                      <a16:creationId xmlns:a16="http://schemas.microsoft.com/office/drawing/2014/main" id="{7CCBBEA0-01EE-4073-8C73-88A8EEE17DF9}"/>
                    </a:ext>
                  </a:extLst>
                </p:cNvPr>
                <p:cNvSpPr/>
                <p:nvPr userDrawn="1"/>
              </p:nvSpPr>
              <p:spPr>
                <a:xfrm>
                  <a:off x="12635427" y="6053892"/>
                  <a:ext cx="46293" cy="184215"/>
                </a:xfrm>
                <a:prstGeom prst="rect">
                  <a:avLst/>
                </a:prstGeom>
                <a:solidFill>
                  <a:srgbClr val="EDC87E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nl-NL" sz="2000" noProof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63" name="Rechthoek 62">
                  <a:extLst>
                    <a:ext uri="{FF2B5EF4-FFF2-40B4-BE49-F238E27FC236}">
                      <a16:creationId xmlns:a16="http://schemas.microsoft.com/office/drawing/2014/main" id="{D9FDA3A9-737A-4365-BC3E-EF2062A507A0}"/>
                    </a:ext>
                  </a:extLst>
                </p:cNvPr>
                <p:cNvSpPr/>
                <p:nvPr userDrawn="1"/>
              </p:nvSpPr>
              <p:spPr>
                <a:xfrm>
                  <a:off x="12697389" y="6094907"/>
                  <a:ext cx="46293" cy="143200"/>
                </a:xfrm>
                <a:prstGeom prst="rect">
                  <a:avLst/>
                </a:prstGeom>
                <a:solidFill>
                  <a:srgbClr val="80808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nl-NL" sz="2000" noProof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p:grpSp>
          <p:grpSp>
            <p:nvGrpSpPr>
              <p:cNvPr id="42" name="Groep 41">
                <a:extLst>
                  <a:ext uri="{FF2B5EF4-FFF2-40B4-BE49-F238E27FC236}">
                    <a16:creationId xmlns:a16="http://schemas.microsoft.com/office/drawing/2014/main" id="{B588422B-0619-426D-972E-B10AFB5A3BEA}"/>
                  </a:ext>
                </a:extLst>
              </p:cNvPr>
              <p:cNvGrpSpPr/>
              <p:nvPr userDrawn="1"/>
            </p:nvGrpSpPr>
            <p:grpSpPr>
              <a:xfrm>
                <a:off x="-3261070" y="3635199"/>
                <a:ext cx="168905" cy="104490"/>
                <a:chOff x="-3261070" y="3620931"/>
                <a:chExt cx="193920" cy="119965"/>
              </a:xfrm>
            </p:grpSpPr>
            <p:sp>
              <p:nvSpPr>
                <p:cNvPr id="43" name="Rechthoek 42">
                  <a:extLst>
                    <a:ext uri="{FF2B5EF4-FFF2-40B4-BE49-F238E27FC236}">
                      <a16:creationId xmlns:a16="http://schemas.microsoft.com/office/drawing/2014/main" id="{22FC6641-B9FB-4EF2-AC0A-8E28C9E5A252}"/>
                    </a:ext>
                  </a:extLst>
                </p:cNvPr>
                <p:cNvSpPr/>
                <p:nvPr userDrawn="1"/>
              </p:nvSpPr>
              <p:spPr>
                <a:xfrm>
                  <a:off x="-3261070" y="3643881"/>
                  <a:ext cx="142985" cy="95206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nl-NL" sz="2400" noProof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grpSp>
              <p:nvGrpSpPr>
                <p:cNvPr id="44" name="Groep 43">
                  <a:extLst>
                    <a:ext uri="{FF2B5EF4-FFF2-40B4-BE49-F238E27FC236}">
                      <a16:creationId xmlns:a16="http://schemas.microsoft.com/office/drawing/2014/main" id="{1CAF8E0E-0B4C-4F27-B94F-A41D85E4110E}"/>
                    </a:ext>
                  </a:extLst>
                </p:cNvPr>
                <p:cNvGrpSpPr/>
                <p:nvPr userDrawn="1"/>
              </p:nvGrpSpPr>
              <p:grpSpPr>
                <a:xfrm>
                  <a:off x="-3261070" y="3622063"/>
                  <a:ext cx="141113" cy="117345"/>
                  <a:chOff x="1094874" y="-878306"/>
                  <a:chExt cx="867364" cy="613611"/>
                </a:xfrm>
              </p:grpSpPr>
              <p:cxnSp>
                <p:nvCxnSpPr>
                  <p:cNvPr id="54" name="Rechte verbindingslijn 53">
                    <a:extLst>
                      <a:ext uri="{FF2B5EF4-FFF2-40B4-BE49-F238E27FC236}">
                        <a16:creationId xmlns:a16="http://schemas.microsoft.com/office/drawing/2014/main" id="{8625083E-F8B0-4F5B-A9B2-70CCF4F9C8D1}"/>
                      </a:ext>
                    </a:extLst>
                  </p:cNvPr>
                  <p:cNvCxnSpPr>
                    <a:cxnSpLocks/>
                  </p:cNvCxnSpPr>
                  <p:nvPr userDrawn="1"/>
                </p:nvCxnSpPr>
                <p:spPr>
                  <a:xfrm>
                    <a:off x="1094874" y="-878305"/>
                    <a:ext cx="0" cy="613610"/>
                  </a:xfrm>
                  <a:prstGeom prst="line">
                    <a:avLst/>
                  </a:prstGeom>
                  <a:ln>
                    <a:solidFill>
                      <a:srgbClr val="81818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5" name="Rechte verbindingslijn 54">
                    <a:extLst>
                      <a:ext uri="{FF2B5EF4-FFF2-40B4-BE49-F238E27FC236}">
                        <a16:creationId xmlns:a16="http://schemas.microsoft.com/office/drawing/2014/main" id="{5C84BF03-8A35-4829-AA05-1A69774557DD}"/>
                      </a:ext>
                    </a:extLst>
                  </p:cNvPr>
                  <p:cNvCxnSpPr>
                    <a:cxnSpLocks/>
                  </p:cNvCxnSpPr>
                  <p:nvPr userDrawn="1"/>
                </p:nvCxnSpPr>
                <p:spPr>
                  <a:xfrm>
                    <a:off x="1962238" y="-878306"/>
                    <a:ext cx="0" cy="613611"/>
                  </a:xfrm>
                  <a:prstGeom prst="line">
                    <a:avLst/>
                  </a:prstGeom>
                  <a:ln>
                    <a:solidFill>
                      <a:srgbClr val="81818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grpSp>
                <p:nvGrpSpPr>
                  <p:cNvPr id="56" name="Groep 55">
                    <a:extLst>
                      <a:ext uri="{FF2B5EF4-FFF2-40B4-BE49-F238E27FC236}">
                        <a16:creationId xmlns:a16="http://schemas.microsoft.com/office/drawing/2014/main" id="{A0277C5C-143A-4FA9-BDCD-7B350A2DB27D}"/>
                      </a:ext>
                    </a:extLst>
                  </p:cNvPr>
                  <p:cNvGrpSpPr/>
                  <p:nvPr userDrawn="1"/>
                </p:nvGrpSpPr>
                <p:grpSpPr>
                  <a:xfrm>
                    <a:off x="1270535" y="-878306"/>
                    <a:ext cx="526983" cy="613611"/>
                    <a:chOff x="1270535" y="-745959"/>
                    <a:chExt cx="526983" cy="481264"/>
                  </a:xfrm>
                </p:grpSpPr>
                <p:cxnSp>
                  <p:nvCxnSpPr>
                    <p:cNvPr id="57" name="Rechte verbindingslijn 56">
                      <a:extLst>
                        <a:ext uri="{FF2B5EF4-FFF2-40B4-BE49-F238E27FC236}">
                          <a16:creationId xmlns:a16="http://schemas.microsoft.com/office/drawing/2014/main" id="{224BB4A3-3355-4402-8005-BC07AD75753A}"/>
                        </a:ext>
                      </a:extLst>
                    </p:cNvPr>
                    <p:cNvCxnSpPr>
                      <a:cxnSpLocks/>
                    </p:cNvCxnSpPr>
                    <p:nvPr userDrawn="1"/>
                  </p:nvCxnSpPr>
                  <p:spPr>
                    <a:xfrm>
                      <a:off x="1446196" y="-745959"/>
                      <a:ext cx="0" cy="481264"/>
                    </a:xfrm>
                    <a:prstGeom prst="line">
                      <a:avLst/>
                    </a:prstGeom>
                    <a:ln w="3175">
                      <a:solidFill>
                        <a:srgbClr val="81818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58" name="Rechte verbindingslijn 57">
                      <a:extLst>
                        <a:ext uri="{FF2B5EF4-FFF2-40B4-BE49-F238E27FC236}">
                          <a16:creationId xmlns:a16="http://schemas.microsoft.com/office/drawing/2014/main" id="{9C97DBDD-17E9-4DBC-977A-5C81AC5B6B1F}"/>
                        </a:ext>
                      </a:extLst>
                    </p:cNvPr>
                    <p:cNvCxnSpPr>
                      <a:cxnSpLocks/>
                    </p:cNvCxnSpPr>
                    <p:nvPr userDrawn="1"/>
                  </p:nvCxnSpPr>
                  <p:spPr>
                    <a:xfrm>
                      <a:off x="1270535" y="-745959"/>
                      <a:ext cx="0" cy="481264"/>
                    </a:xfrm>
                    <a:prstGeom prst="line">
                      <a:avLst/>
                    </a:prstGeom>
                    <a:ln w="3175">
                      <a:solidFill>
                        <a:srgbClr val="81818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59" name="Rechte verbindingslijn 58">
                      <a:extLst>
                        <a:ext uri="{FF2B5EF4-FFF2-40B4-BE49-F238E27FC236}">
                          <a16:creationId xmlns:a16="http://schemas.microsoft.com/office/drawing/2014/main" id="{14085FBA-2764-41C6-9695-164DCD3709A9}"/>
                        </a:ext>
                      </a:extLst>
                    </p:cNvPr>
                    <p:cNvCxnSpPr>
                      <a:cxnSpLocks/>
                    </p:cNvCxnSpPr>
                    <p:nvPr userDrawn="1"/>
                  </p:nvCxnSpPr>
                  <p:spPr>
                    <a:xfrm>
                      <a:off x="1621857" y="-745959"/>
                      <a:ext cx="0" cy="481264"/>
                    </a:xfrm>
                    <a:prstGeom prst="line">
                      <a:avLst/>
                    </a:prstGeom>
                    <a:ln w="3175">
                      <a:solidFill>
                        <a:srgbClr val="81818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60" name="Rechte verbindingslijn 59">
                      <a:extLst>
                        <a:ext uri="{FF2B5EF4-FFF2-40B4-BE49-F238E27FC236}">
                          <a16:creationId xmlns:a16="http://schemas.microsoft.com/office/drawing/2014/main" id="{A5619407-1115-4157-85EF-93FDFECF5BC1}"/>
                        </a:ext>
                      </a:extLst>
                    </p:cNvPr>
                    <p:cNvCxnSpPr>
                      <a:cxnSpLocks/>
                    </p:cNvCxnSpPr>
                    <p:nvPr userDrawn="1"/>
                  </p:nvCxnSpPr>
                  <p:spPr>
                    <a:xfrm>
                      <a:off x="1797518" y="-745959"/>
                      <a:ext cx="0" cy="481264"/>
                    </a:xfrm>
                    <a:prstGeom prst="line">
                      <a:avLst/>
                    </a:prstGeom>
                    <a:ln w="3175">
                      <a:solidFill>
                        <a:srgbClr val="81818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</p:grpSp>
            <p:cxnSp>
              <p:nvCxnSpPr>
                <p:cNvPr id="45" name="Rechte verbindingslijn 44">
                  <a:extLst>
                    <a:ext uri="{FF2B5EF4-FFF2-40B4-BE49-F238E27FC236}">
                      <a16:creationId xmlns:a16="http://schemas.microsoft.com/office/drawing/2014/main" id="{BE59767D-3156-410D-B0FF-0BF4E9542AAC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 flipH="1">
                  <a:off x="-3260471" y="3739408"/>
                  <a:ext cx="143329" cy="0"/>
                </a:xfrm>
                <a:prstGeom prst="line">
                  <a:avLst/>
                </a:prstGeom>
                <a:ln w="6350">
                  <a:solidFill>
                    <a:srgbClr val="81818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6" name="Rechte verbindingslijn 45">
                  <a:extLst>
                    <a:ext uri="{FF2B5EF4-FFF2-40B4-BE49-F238E27FC236}">
                      <a16:creationId xmlns:a16="http://schemas.microsoft.com/office/drawing/2014/main" id="{D09B9885-3D8E-41B4-A116-6F3293534AE6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 flipH="1">
                  <a:off x="-3261070" y="3713352"/>
                  <a:ext cx="142893" cy="0"/>
                </a:xfrm>
                <a:prstGeom prst="line">
                  <a:avLst/>
                </a:prstGeom>
                <a:ln w="3175">
                  <a:solidFill>
                    <a:srgbClr val="81818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7" name="Rechte verbindingslijn 46">
                  <a:extLst>
                    <a:ext uri="{FF2B5EF4-FFF2-40B4-BE49-F238E27FC236}">
                      <a16:creationId xmlns:a16="http://schemas.microsoft.com/office/drawing/2014/main" id="{0EC040A2-D279-4F9C-AA0F-B4C79C547F17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 flipH="1">
                  <a:off x="-3261070" y="3689677"/>
                  <a:ext cx="142893" cy="0"/>
                </a:xfrm>
                <a:prstGeom prst="line">
                  <a:avLst/>
                </a:prstGeom>
                <a:ln w="3175">
                  <a:solidFill>
                    <a:srgbClr val="81818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8" name="Rechte verbindingslijn 47">
                  <a:extLst>
                    <a:ext uri="{FF2B5EF4-FFF2-40B4-BE49-F238E27FC236}">
                      <a16:creationId xmlns:a16="http://schemas.microsoft.com/office/drawing/2014/main" id="{B8CF06A0-642A-45AF-A291-FEECE4557891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 flipH="1">
                  <a:off x="-3261070" y="3663621"/>
                  <a:ext cx="142893" cy="0"/>
                </a:xfrm>
                <a:prstGeom prst="line">
                  <a:avLst/>
                </a:prstGeom>
                <a:ln w="3175">
                  <a:solidFill>
                    <a:srgbClr val="81818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49" name="Rechthoek 48">
                  <a:extLst>
                    <a:ext uri="{FF2B5EF4-FFF2-40B4-BE49-F238E27FC236}">
                      <a16:creationId xmlns:a16="http://schemas.microsoft.com/office/drawing/2014/main" id="{34767867-1644-485F-B05E-5F5C63A4666B}"/>
                    </a:ext>
                  </a:extLst>
                </p:cNvPr>
                <p:cNvSpPr/>
                <p:nvPr userDrawn="1"/>
              </p:nvSpPr>
              <p:spPr>
                <a:xfrm>
                  <a:off x="-3261070" y="3620931"/>
                  <a:ext cx="142893" cy="24910"/>
                </a:xfrm>
                <a:prstGeom prst="rect">
                  <a:avLst/>
                </a:prstGeom>
                <a:solidFill>
                  <a:srgbClr val="81818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nl-NL" sz="2400" noProof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grpSp>
              <p:nvGrpSpPr>
                <p:cNvPr id="50" name="Groep 49">
                  <a:extLst>
                    <a:ext uri="{FF2B5EF4-FFF2-40B4-BE49-F238E27FC236}">
                      <a16:creationId xmlns:a16="http://schemas.microsoft.com/office/drawing/2014/main" id="{AC363DF8-6300-4606-86DA-F7ED13082149}"/>
                    </a:ext>
                  </a:extLst>
                </p:cNvPr>
                <p:cNvGrpSpPr/>
                <p:nvPr userDrawn="1"/>
              </p:nvGrpSpPr>
              <p:grpSpPr>
                <a:xfrm rot="2700000">
                  <a:off x="-3158000" y="3650045"/>
                  <a:ext cx="34350" cy="147351"/>
                  <a:chOff x="3148392" y="-836646"/>
                  <a:chExt cx="132124" cy="596095"/>
                </a:xfrm>
                <a:solidFill>
                  <a:srgbClr val="3399FF"/>
                </a:solidFill>
              </p:grpSpPr>
              <p:sp>
                <p:nvSpPr>
                  <p:cNvPr id="51" name="Rechthoek 50">
                    <a:extLst>
                      <a:ext uri="{FF2B5EF4-FFF2-40B4-BE49-F238E27FC236}">
                        <a16:creationId xmlns:a16="http://schemas.microsoft.com/office/drawing/2014/main" id="{31B35DAE-8F5D-4C1A-A18B-1D75BE0717F7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3148632" y="-725510"/>
                    <a:ext cx="131884" cy="281356"/>
                  </a:xfrm>
                  <a:prstGeom prst="rect">
                    <a:avLst/>
                  </a:prstGeom>
                  <a:solidFill>
                    <a:srgbClr val="4D82B8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l-NL" sz="2400" noProof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  <p:sp>
                <p:nvSpPr>
                  <p:cNvPr id="52" name="Rechthoek: afgeronde bovenhoeken 51">
                    <a:extLst>
                      <a:ext uri="{FF2B5EF4-FFF2-40B4-BE49-F238E27FC236}">
                        <a16:creationId xmlns:a16="http://schemas.microsoft.com/office/drawing/2014/main" id="{8A39951D-11DA-48D0-A9BE-39C17E936325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3148556" y="-836646"/>
                    <a:ext cx="131882" cy="87614"/>
                  </a:xfrm>
                  <a:prstGeom prst="round2SameRect">
                    <a:avLst>
                      <a:gd name="adj1" fmla="val 50000"/>
                      <a:gd name="adj2" fmla="val 0"/>
                    </a:avLst>
                  </a:prstGeom>
                  <a:solidFill>
                    <a:srgbClr val="4D82B8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l-NL" sz="2400" noProof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  <p:sp>
                <p:nvSpPr>
                  <p:cNvPr id="53" name="Gelijkbenige driehoek 52">
                    <a:extLst>
                      <a:ext uri="{FF2B5EF4-FFF2-40B4-BE49-F238E27FC236}">
                        <a16:creationId xmlns:a16="http://schemas.microsoft.com/office/drawing/2014/main" id="{5351A188-0FE6-4658-A354-34791D724E20}"/>
                      </a:ext>
                    </a:extLst>
                  </p:cNvPr>
                  <p:cNvSpPr/>
                  <p:nvPr userDrawn="1"/>
                </p:nvSpPr>
                <p:spPr>
                  <a:xfrm rot="10800000">
                    <a:off x="3148392" y="-420304"/>
                    <a:ext cx="131887" cy="179753"/>
                  </a:xfrm>
                  <a:prstGeom prst="triangle">
                    <a:avLst/>
                  </a:prstGeom>
                  <a:solidFill>
                    <a:srgbClr val="4D82B8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l-NL" sz="2400" noProof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</p:grpSp>
          </p:grpSp>
        </p:grpSp>
        <p:sp>
          <p:nvSpPr>
            <p:cNvPr id="17" name="Rechthoek 16">
              <a:extLst>
                <a:ext uri="{FF2B5EF4-FFF2-40B4-BE49-F238E27FC236}">
                  <a16:creationId xmlns:a16="http://schemas.microsoft.com/office/drawing/2014/main" id="{71734937-4B3B-4998-977D-28BEF0ED8F15}"/>
                </a:ext>
              </a:extLst>
            </p:cNvPr>
            <p:cNvSpPr/>
            <p:nvPr userDrawn="1"/>
          </p:nvSpPr>
          <p:spPr>
            <a:xfrm>
              <a:off x="12377867" y="1"/>
              <a:ext cx="3593091" cy="3394057"/>
            </a:xfrm>
            <a:prstGeom prst="rect">
              <a:avLst/>
            </a:prstGeom>
            <a:solidFill>
              <a:srgbClr val="FFFFFF"/>
            </a:solidFill>
            <a:ln w="6350">
              <a:solidFill>
                <a:srgbClr val="ECECEC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0000" tIns="144000" rIns="180000" bIns="14400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l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</a:pPr>
              <a:r>
                <a:rPr lang="nl-NL" sz="1400" b="1" cap="all" baseline="0" noProof="0">
                  <a:solidFill>
                    <a:schemeClr val="accent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Grafiek invoegen/opmaken</a:t>
              </a:r>
            </a:p>
          </p:txBody>
        </p:sp>
        <p:sp>
          <p:nvSpPr>
            <p:cNvPr id="18" name="Ovaal 17">
              <a:extLst>
                <a:ext uri="{FF2B5EF4-FFF2-40B4-BE49-F238E27FC236}">
                  <a16:creationId xmlns:a16="http://schemas.microsoft.com/office/drawing/2014/main" id="{43DF339D-83E2-415D-8CF6-8CE048648E65}"/>
                </a:ext>
              </a:extLst>
            </p:cNvPr>
            <p:cNvSpPr/>
            <p:nvPr userDrawn="1"/>
          </p:nvSpPr>
          <p:spPr>
            <a:xfrm>
              <a:off x="12560445" y="465324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1</a:t>
              </a:r>
            </a:p>
          </p:txBody>
        </p:sp>
        <p:sp>
          <p:nvSpPr>
            <p:cNvPr id="19" name="Rechthoek 18">
              <a:extLst>
                <a:ext uri="{FF2B5EF4-FFF2-40B4-BE49-F238E27FC236}">
                  <a16:creationId xmlns:a16="http://schemas.microsoft.com/office/drawing/2014/main" id="{884256BC-3AA7-4F7D-96F6-1FFC20007953}"/>
                </a:ext>
              </a:extLst>
            </p:cNvPr>
            <p:cNvSpPr/>
            <p:nvPr userDrawn="1"/>
          </p:nvSpPr>
          <p:spPr>
            <a:xfrm>
              <a:off x="12844617" y="465324"/>
              <a:ext cx="2944682" cy="658026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Wanneer nodig, verwijder de bestaande grafiek d.m.v. de </a:t>
              </a:r>
              <a:r>
                <a:rPr kumimoji="0" lang="nl-NL" sz="12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‘Backspace toets’</a:t>
              </a:r>
              <a:r>
                <a:rPr kumimoji="0" lang="nl-NL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. Klik op het pictogram om een nieuwe grafiek in te voegen</a:t>
              </a:r>
              <a:br>
                <a:rPr kumimoji="0" lang="nl-NL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</a:br>
              <a:r>
                <a:rPr kumimoji="0" lang="nl-NL" sz="1200" b="0" i="1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(zie onderstaand voorbeeld)</a:t>
              </a:r>
              <a:r>
                <a:rPr kumimoji="0" lang="nl-NL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.</a:t>
              </a:r>
            </a:p>
          </p:txBody>
        </p:sp>
        <p:sp>
          <p:nvSpPr>
            <p:cNvPr id="20" name="Ovaal 19">
              <a:extLst>
                <a:ext uri="{FF2B5EF4-FFF2-40B4-BE49-F238E27FC236}">
                  <a16:creationId xmlns:a16="http://schemas.microsoft.com/office/drawing/2014/main" id="{C059A01B-5008-4D31-9EAA-AEE00E46CA15}"/>
                </a:ext>
              </a:extLst>
            </p:cNvPr>
            <p:cNvSpPr/>
            <p:nvPr userDrawn="1"/>
          </p:nvSpPr>
          <p:spPr>
            <a:xfrm>
              <a:off x="12560445" y="1729709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2</a:t>
              </a:r>
            </a:p>
          </p:txBody>
        </p:sp>
        <p:sp>
          <p:nvSpPr>
            <p:cNvPr id="21" name="Rechthoek 20">
              <a:extLst>
                <a:ext uri="{FF2B5EF4-FFF2-40B4-BE49-F238E27FC236}">
                  <a16:creationId xmlns:a16="http://schemas.microsoft.com/office/drawing/2014/main" id="{DDCD0822-8ABF-4713-B92A-429C5539A045}"/>
                </a:ext>
              </a:extLst>
            </p:cNvPr>
            <p:cNvSpPr/>
            <p:nvPr userDrawn="1"/>
          </p:nvSpPr>
          <p:spPr>
            <a:xfrm>
              <a:off x="12844617" y="1729710"/>
              <a:ext cx="2944682" cy="326338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Selecteer de gewenste grafiek</a:t>
              </a:r>
              <a:br>
                <a:rPr kumimoji="0" lang="nl-NL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</a:br>
              <a:r>
                <a:rPr kumimoji="0" lang="nl-NL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en klik op </a:t>
              </a:r>
              <a:r>
                <a:rPr kumimoji="0" lang="nl-NL" sz="12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‘Invoegen’</a:t>
              </a:r>
              <a:r>
                <a:rPr kumimoji="0" lang="nl-NL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.</a:t>
              </a:r>
            </a:p>
          </p:txBody>
        </p:sp>
        <p:grpSp>
          <p:nvGrpSpPr>
            <p:cNvPr id="22" name="Groep 21">
              <a:extLst>
                <a:ext uri="{FF2B5EF4-FFF2-40B4-BE49-F238E27FC236}">
                  <a16:creationId xmlns:a16="http://schemas.microsoft.com/office/drawing/2014/main" id="{E101F9E2-5595-4C96-9204-893C74FE5B9A}"/>
                </a:ext>
              </a:extLst>
            </p:cNvPr>
            <p:cNvGrpSpPr/>
            <p:nvPr userDrawn="1"/>
          </p:nvGrpSpPr>
          <p:grpSpPr>
            <a:xfrm>
              <a:off x="12852713" y="2164285"/>
              <a:ext cx="825500" cy="209550"/>
              <a:chOff x="13504624" y="2482850"/>
              <a:chExt cx="825500" cy="209550"/>
            </a:xfrm>
          </p:grpSpPr>
          <p:sp>
            <p:nvSpPr>
              <p:cNvPr id="33" name="Rechthoek 32">
                <a:extLst>
                  <a:ext uri="{FF2B5EF4-FFF2-40B4-BE49-F238E27FC236}">
                    <a16:creationId xmlns:a16="http://schemas.microsoft.com/office/drawing/2014/main" id="{313B575C-C2D1-41A2-99D9-4E0A03D60EA2}"/>
                  </a:ext>
                </a:extLst>
              </p:cNvPr>
              <p:cNvSpPr/>
              <p:nvPr userDrawn="1"/>
            </p:nvSpPr>
            <p:spPr>
              <a:xfrm>
                <a:off x="13504624" y="2482850"/>
                <a:ext cx="825500" cy="209550"/>
              </a:xfrm>
              <a:prstGeom prst="rect">
                <a:avLst/>
              </a:prstGeom>
              <a:solidFill>
                <a:srgbClr val="E5F1FB"/>
              </a:solidFill>
              <a:ln w="12700">
                <a:solidFill>
                  <a:srgbClr val="0B7ED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10800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nl-NL" sz="900" b="0" noProof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Invoegen</a:t>
                </a:r>
              </a:p>
            </p:txBody>
          </p:sp>
          <p:cxnSp>
            <p:nvCxnSpPr>
              <p:cNvPr id="34" name="Rechte verbindingslijn 33">
                <a:extLst>
                  <a:ext uri="{FF2B5EF4-FFF2-40B4-BE49-F238E27FC236}">
                    <a16:creationId xmlns:a16="http://schemas.microsoft.com/office/drawing/2014/main" id="{F0EE2D94-56FF-43FF-87E5-3173E2AF1148}"/>
                  </a:ext>
                </a:extLst>
              </p:cNvPr>
              <p:cNvCxnSpPr/>
              <p:nvPr userDrawn="1"/>
            </p:nvCxnSpPr>
            <p:spPr>
              <a:xfrm>
                <a:off x="14155269" y="2515250"/>
                <a:ext cx="0" cy="142717"/>
              </a:xfrm>
              <a:prstGeom prst="line">
                <a:avLst/>
              </a:prstGeom>
              <a:noFill/>
              <a:ln w="3175" cap="flat" cmpd="sng" algn="ctr">
                <a:solidFill>
                  <a:srgbClr val="44546A"/>
                </a:solidFill>
                <a:prstDash val="solid"/>
              </a:ln>
              <a:effectLst/>
            </p:spPr>
          </p:cxnSp>
          <p:sp>
            <p:nvSpPr>
              <p:cNvPr id="35" name="Gelijkbenige driehoek 34">
                <a:extLst>
                  <a:ext uri="{FF2B5EF4-FFF2-40B4-BE49-F238E27FC236}">
                    <a16:creationId xmlns:a16="http://schemas.microsoft.com/office/drawing/2014/main" id="{8E7D0733-1633-4AA4-A6CA-2678698617A9}"/>
                  </a:ext>
                </a:extLst>
              </p:cNvPr>
              <p:cNvSpPr/>
              <p:nvPr userDrawn="1"/>
            </p:nvSpPr>
            <p:spPr>
              <a:xfrm rot="10800000">
                <a:off x="14196089" y="2566904"/>
                <a:ext cx="86866" cy="51147"/>
              </a:xfrm>
              <a:prstGeom prst="triangle">
                <a:avLst/>
              </a:prstGeom>
              <a:solidFill>
                <a:srgbClr val="0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900" b="1" noProof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grpSp>
          <p:nvGrpSpPr>
            <p:cNvPr id="23" name="Groep 22">
              <a:extLst>
                <a:ext uri="{FF2B5EF4-FFF2-40B4-BE49-F238E27FC236}">
                  <a16:creationId xmlns:a16="http://schemas.microsoft.com/office/drawing/2014/main" id="{823A4BE8-697E-4EEB-83E6-3053E9AD9DC1}"/>
                </a:ext>
              </a:extLst>
            </p:cNvPr>
            <p:cNvGrpSpPr/>
            <p:nvPr userDrawn="1"/>
          </p:nvGrpSpPr>
          <p:grpSpPr>
            <a:xfrm>
              <a:off x="12847433" y="1232480"/>
              <a:ext cx="289372" cy="314992"/>
              <a:chOff x="7322769" y="-310267"/>
              <a:chExt cx="289372" cy="314992"/>
            </a:xfrm>
          </p:grpSpPr>
          <p:sp>
            <p:nvSpPr>
              <p:cNvPr id="30" name="Rechthoek 29">
                <a:extLst>
                  <a:ext uri="{FF2B5EF4-FFF2-40B4-BE49-F238E27FC236}">
                    <a16:creationId xmlns:a16="http://schemas.microsoft.com/office/drawing/2014/main" id="{FC799A54-7C44-444A-B777-C12B45DD03FE}"/>
                  </a:ext>
                </a:extLst>
              </p:cNvPr>
              <p:cNvSpPr/>
              <p:nvPr userDrawn="1"/>
            </p:nvSpPr>
            <p:spPr>
              <a:xfrm>
                <a:off x="7322769" y="-211712"/>
                <a:ext cx="79156" cy="216437"/>
              </a:xfrm>
              <a:prstGeom prst="rect">
                <a:avLst/>
              </a:prstGeom>
              <a:solidFill>
                <a:srgbClr val="4D82B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 sz="2400" noProof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31" name="Rechthoek 30">
                <a:extLst>
                  <a:ext uri="{FF2B5EF4-FFF2-40B4-BE49-F238E27FC236}">
                    <a16:creationId xmlns:a16="http://schemas.microsoft.com/office/drawing/2014/main" id="{E26492B9-3343-41DE-AA01-3111B8BB5CEB}"/>
                  </a:ext>
                </a:extLst>
              </p:cNvPr>
              <p:cNvSpPr/>
              <p:nvPr userDrawn="1"/>
            </p:nvSpPr>
            <p:spPr>
              <a:xfrm>
                <a:off x="7427035" y="-310267"/>
                <a:ext cx="79156" cy="314992"/>
              </a:xfrm>
              <a:prstGeom prst="rect">
                <a:avLst/>
              </a:prstGeom>
              <a:solidFill>
                <a:srgbClr val="FFCC6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 sz="2400" noProof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32" name="Rechthoek 31">
                <a:extLst>
                  <a:ext uri="{FF2B5EF4-FFF2-40B4-BE49-F238E27FC236}">
                    <a16:creationId xmlns:a16="http://schemas.microsoft.com/office/drawing/2014/main" id="{EB64C597-61EB-413C-A2A8-5189C9960BAB}"/>
                  </a:ext>
                </a:extLst>
              </p:cNvPr>
              <p:cNvSpPr/>
              <p:nvPr userDrawn="1"/>
            </p:nvSpPr>
            <p:spPr>
              <a:xfrm>
                <a:off x="7532985" y="-240134"/>
                <a:ext cx="79156" cy="244859"/>
              </a:xfrm>
              <a:prstGeom prst="rect">
                <a:avLst/>
              </a:prstGeom>
              <a:solidFill>
                <a:srgbClr val="80808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 sz="2400" noProof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sp>
          <p:nvSpPr>
            <p:cNvPr id="24" name="Ovaal 23">
              <a:extLst>
                <a:ext uri="{FF2B5EF4-FFF2-40B4-BE49-F238E27FC236}">
                  <a16:creationId xmlns:a16="http://schemas.microsoft.com/office/drawing/2014/main" id="{6CD4D46D-0ECB-437B-9DBC-400CF3507189}"/>
                </a:ext>
              </a:extLst>
            </p:cNvPr>
            <p:cNvSpPr/>
            <p:nvPr userDrawn="1"/>
          </p:nvSpPr>
          <p:spPr>
            <a:xfrm>
              <a:off x="12560445" y="2555608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3</a:t>
              </a:r>
            </a:p>
          </p:txBody>
        </p:sp>
        <p:sp>
          <p:nvSpPr>
            <p:cNvPr id="25" name="Rechthoek 24">
              <a:extLst>
                <a:ext uri="{FF2B5EF4-FFF2-40B4-BE49-F238E27FC236}">
                  <a16:creationId xmlns:a16="http://schemas.microsoft.com/office/drawing/2014/main" id="{84DCB065-3C9F-49CB-BC78-CCE773E21EBF}"/>
                </a:ext>
              </a:extLst>
            </p:cNvPr>
            <p:cNvSpPr/>
            <p:nvPr userDrawn="1"/>
          </p:nvSpPr>
          <p:spPr>
            <a:xfrm>
              <a:off x="12844617" y="2555609"/>
              <a:ext cx="2944682" cy="653931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Verander de opmaak van de grafiek door onderdelen van de grafiek aan te klikken en naar de tab </a:t>
              </a:r>
              <a:r>
                <a:rPr kumimoji="0" lang="nl-NL" sz="12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‘Hulpmiddelen van grafieken - Opmaak’ </a:t>
              </a:r>
              <a:r>
                <a:rPr kumimoji="0" lang="nl-NL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te gaan. </a:t>
              </a:r>
            </a:p>
          </p:txBody>
        </p:sp>
        <p:sp>
          <p:nvSpPr>
            <p:cNvPr id="26" name="Rechthoek 25">
              <a:extLst>
                <a:ext uri="{FF2B5EF4-FFF2-40B4-BE49-F238E27FC236}">
                  <a16:creationId xmlns:a16="http://schemas.microsoft.com/office/drawing/2014/main" id="{AD0081EB-421F-4B69-8143-E89F67F7053A}"/>
                </a:ext>
              </a:extLst>
            </p:cNvPr>
            <p:cNvSpPr/>
            <p:nvPr userDrawn="1"/>
          </p:nvSpPr>
          <p:spPr>
            <a:xfrm>
              <a:off x="12377867" y="5228852"/>
              <a:ext cx="3593637" cy="828000"/>
            </a:xfrm>
            <a:prstGeom prst="rect">
              <a:avLst/>
            </a:prstGeom>
            <a:solidFill>
              <a:srgbClr val="ECECEC"/>
            </a:solidFill>
            <a:ln w="6350">
              <a:solidFill>
                <a:srgbClr val="ECECE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0000" tIns="144000" rIns="180000" bIns="144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l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</a:pPr>
              <a:r>
                <a:rPr lang="nl-NL" sz="1200" b="1" cap="all" baseline="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Meer weten?</a:t>
              </a:r>
              <a:r>
                <a:rPr lang="nl-NL" sz="1200" cap="all" baseline="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/>
              </a:r>
              <a:br>
                <a:rPr lang="nl-NL" sz="1200" cap="all" baseline="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</a:br>
              <a:r>
                <a:rPr lang="nl-NL" sz="1200" cap="none" baseline="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Ga naar de instructie dia </a:t>
              </a:r>
              <a:r>
                <a:rPr lang="nl-NL" sz="1200" b="1" cap="none" baseline="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‘VIDEO INSTRUCTIES’</a:t>
              </a:r>
              <a:r>
                <a:rPr lang="nl-NL" sz="1200" cap="none" baseline="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.</a:t>
              </a:r>
              <a:br>
                <a:rPr lang="nl-NL" sz="1200" cap="none" baseline="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</a:br>
              <a:r>
                <a:rPr lang="nl-NL" sz="1200" cap="none" baseline="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Deze vind je vooraan de presentatie of voeg je in via </a:t>
              </a:r>
              <a:r>
                <a:rPr lang="nl-NL" sz="1200" i="1" cap="none" baseline="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‘Start’</a:t>
              </a:r>
              <a:r>
                <a:rPr lang="nl-NL" sz="1200" cap="none" baseline="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&gt; </a:t>
              </a:r>
              <a:r>
                <a:rPr lang="nl-NL" sz="1200" i="1" cap="none" baseline="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‘Nieuwe dia’</a:t>
              </a:r>
            </a:p>
          </p:txBody>
        </p:sp>
        <p:grpSp>
          <p:nvGrpSpPr>
            <p:cNvPr id="27" name="ICOON_info">
              <a:extLst>
                <a:ext uri="{FF2B5EF4-FFF2-40B4-BE49-F238E27FC236}">
                  <a16:creationId xmlns:a16="http://schemas.microsoft.com/office/drawing/2014/main" id="{D13864B0-D203-4769-A0D5-EE63F4E663B1}"/>
                </a:ext>
              </a:extLst>
            </p:cNvPr>
            <p:cNvGrpSpPr/>
            <p:nvPr userDrawn="1"/>
          </p:nvGrpSpPr>
          <p:grpSpPr>
            <a:xfrm>
              <a:off x="15787296" y="5092834"/>
              <a:ext cx="283685" cy="283685"/>
              <a:chOff x="-510741" y="5913713"/>
              <a:chExt cx="267555" cy="267555"/>
            </a:xfrm>
          </p:grpSpPr>
          <p:sp>
            <p:nvSpPr>
              <p:cNvPr id="28" name="Ovaal 27">
                <a:extLst>
                  <a:ext uri="{FF2B5EF4-FFF2-40B4-BE49-F238E27FC236}">
                    <a16:creationId xmlns:a16="http://schemas.microsoft.com/office/drawing/2014/main" id="{570B9D3D-A2CC-40AF-8124-C829AFAA5AF6}"/>
                  </a:ext>
                </a:extLst>
              </p:cNvPr>
              <p:cNvSpPr/>
              <p:nvPr userDrawn="1"/>
            </p:nvSpPr>
            <p:spPr>
              <a:xfrm>
                <a:off x="-491853" y="5932072"/>
                <a:ext cx="230835" cy="230835"/>
              </a:xfrm>
              <a:prstGeom prst="ellipse">
                <a:avLst/>
              </a:prstGeom>
              <a:solidFill>
                <a:srgbClr val="211F2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80000" tIns="180000" rIns="180000" bIns="18000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endParaRPr lang="nl-NL" sz="1600" cap="all" baseline="0" noProof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29" name="Graphic 163" descr="Informatie">
                <a:extLst>
                  <a:ext uri="{FF2B5EF4-FFF2-40B4-BE49-F238E27FC236}">
                    <a16:creationId xmlns:a16="http://schemas.microsoft.com/office/drawing/2014/main" id="{BC2C3C90-75B5-4396-A4C9-F3FF95DF8DEF}"/>
                  </a:ext>
                </a:extLst>
              </p:cNvPr>
              <p:cNvSpPr/>
              <p:nvPr/>
            </p:nvSpPr>
            <p:spPr>
              <a:xfrm>
                <a:off x="-510741" y="5913713"/>
                <a:ext cx="267555" cy="267555"/>
              </a:xfrm>
              <a:custGeom>
                <a:avLst/>
                <a:gdLst>
                  <a:gd name="connsiteX0" fmla="*/ 145860 w 291719"/>
                  <a:gd name="connsiteY0" fmla="*/ 0 h 291719"/>
                  <a:gd name="connsiteX1" fmla="*/ 0 w 291719"/>
                  <a:gd name="connsiteY1" fmla="*/ 145860 h 291719"/>
                  <a:gd name="connsiteX2" fmla="*/ 145860 w 291719"/>
                  <a:gd name="connsiteY2" fmla="*/ 291720 h 291719"/>
                  <a:gd name="connsiteX3" fmla="*/ 291720 w 291719"/>
                  <a:gd name="connsiteY3" fmla="*/ 145860 h 291719"/>
                  <a:gd name="connsiteX4" fmla="*/ 145860 w 291719"/>
                  <a:gd name="connsiteY4" fmla="*/ 0 h 291719"/>
                  <a:gd name="connsiteX5" fmla="*/ 138183 w 291719"/>
                  <a:gd name="connsiteY5" fmla="*/ 38384 h 291719"/>
                  <a:gd name="connsiteX6" fmla="*/ 157375 w 291719"/>
                  <a:gd name="connsiteY6" fmla="*/ 57576 h 291719"/>
                  <a:gd name="connsiteX7" fmla="*/ 138183 w 291719"/>
                  <a:gd name="connsiteY7" fmla="*/ 76768 h 291719"/>
                  <a:gd name="connsiteX8" fmla="*/ 118991 w 291719"/>
                  <a:gd name="connsiteY8" fmla="*/ 57576 h 291719"/>
                  <a:gd name="connsiteX9" fmla="*/ 138183 w 291719"/>
                  <a:gd name="connsiteY9" fmla="*/ 38384 h 291719"/>
                  <a:gd name="connsiteX10" fmla="*/ 184244 w 291719"/>
                  <a:gd name="connsiteY10" fmla="*/ 253336 h 291719"/>
                  <a:gd name="connsiteX11" fmla="*/ 107476 w 291719"/>
                  <a:gd name="connsiteY11" fmla="*/ 253336 h 291719"/>
                  <a:gd name="connsiteX12" fmla="*/ 107476 w 291719"/>
                  <a:gd name="connsiteY12" fmla="*/ 230305 h 291719"/>
                  <a:gd name="connsiteX13" fmla="*/ 134345 w 291719"/>
                  <a:gd name="connsiteY13" fmla="*/ 230305 h 291719"/>
                  <a:gd name="connsiteX14" fmla="*/ 134345 w 291719"/>
                  <a:gd name="connsiteY14" fmla="*/ 115153 h 291719"/>
                  <a:gd name="connsiteX15" fmla="*/ 111314 w 291719"/>
                  <a:gd name="connsiteY15" fmla="*/ 115153 h 291719"/>
                  <a:gd name="connsiteX16" fmla="*/ 111314 w 291719"/>
                  <a:gd name="connsiteY16" fmla="*/ 92122 h 291719"/>
                  <a:gd name="connsiteX17" fmla="*/ 157375 w 291719"/>
                  <a:gd name="connsiteY17" fmla="*/ 92122 h 291719"/>
                  <a:gd name="connsiteX18" fmla="*/ 157375 w 291719"/>
                  <a:gd name="connsiteY18" fmla="*/ 115153 h 291719"/>
                  <a:gd name="connsiteX19" fmla="*/ 157375 w 291719"/>
                  <a:gd name="connsiteY19" fmla="*/ 230305 h 291719"/>
                  <a:gd name="connsiteX20" fmla="*/ 184244 w 291719"/>
                  <a:gd name="connsiteY20" fmla="*/ 230305 h 291719"/>
                  <a:gd name="connsiteX21" fmla="*/ 184244 w 291719"/>
                  <a:gd name="connsiteY21" fmla="*/ 253336 h 2917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291719" h="291719">
                    <a:moveTo>
                      <a:pt x="145860" y="0"/>
                    </a:moveTo>
                    <a:cubicBezTo>
                      <a:pt x="65253" y="0"/>
                      <a:pt x="0" y="65253"/>
                      <a:pt x="0" y="145860"/>
                    </a:cubicBezTo>
                    <a:cubicBezTo>
                      <a:pt x="0" y="226467"/>
                      <a:pt x="65253" y="291720"/>
                      <a:pt x="145860" y="291720"/>
                    </a:cubicBezTo>
                    <a:cubicBezTo>
                      <a:pt x="226467" y="291720"/>
                      <a:pt x="291720" y="226467"/>
                      <a:pt x="291720" y="145860"/>
                    </a:cubicBezTo>
                    <a:cubicBezTo>
                      <a:pt x="291720" y="65253"/>
                      <a:pt x="226467" y="0"/>
                      <a:pt x="145860" y="0"/>
                    </a:cubicBezTo>
                    <a:close/>
                    <a:moveTo>
                      <a:pt x="138183" y="38384"/>
                    </a:moveTo>
                    <a:cubicBezTo>
                      <a:pt x="148931" y="38384"/>
                      <a:pt x="157375" y="46829"/>
                      <a:pt x="157375" y="57576"/>
                    </a:cubicBezTo>
                    <a:cubicBezTo>
                      <a:pt x="157375" y="68324"/>
                      <a:pt x="148931" y="76768"/>
                      <a:pt x="138183" y="76768"/>
                    </a:cubicBezTo>
                    <a:cubicBezTo>
                      <a:pt x="127435" y="76768"/>
                      <a:pt x="118991" y="68324"/>
                      <a:pt x="118991" y="57576"/>
                    </a:cubicBezTo>
                    <a:cubicBezTo>
                      <a:pt x="118991" y="46829"/>
                      <a:pt x="127435" y="38384"/>
                      <a:pt x="138183" y="38384"/>
                    </a:cubicBezTo>
                    <a:close/>
                    <a:moveTo>
                      <a:pt x="184244" y="253336"/>
                    </a:moveTo>
                    <a:lnTo>
                      <a:pt x="107476" y="253336"/>
                    </a:lnTo>
                    <a:lnTo>
                      <a:pt x="107476" y="230305"/>
                    </a:lnTo>
                    <a:lnTo>
                      <a:pt x="134345" y="230305"/>
                    </a:lnTo>
                    <a:lnTo>
                      <a:pt x="134345" y="115153"/>
                    </a:lnTo>
                    <a:lnTo>
                      <a:pt x="111314" y="115153"/>
                    </a:lnTo>
                    <a:lnTo>
                      <a:pt x="111314" y="92122"/>
                    </a:lnTo>
                    <a:lnTo>
                      <a:pt x="157375" y="92122"/>
                    </a:lnTo>
                    <a:lnTo>
                      <a:pt x="157375" y="115153"/>
                    </a:lnTo>
                    <a:lnTo>
                      <a:pt x="157375" y="230305"/>
                    </a:lnTo>
                    <a:lnTo>
                      <a:pt x="184244" y="230305"/>
                    </a:lnTo>
                    <a:lnTo>
                      <a:pt x="184244" y="253336"/>
                    </a:lnTo>
                    <a:close/>
                  </a:path>
                </a:pathLst>
              </a:custGeom>
              <a:solidFill>
                <a:srgbClr val="1FF524"/>
              </a:solidFill>
              <a:ln w="3770" cap="flat">
                <a:noFill/>
                <a:prstDash val="solid"/>
                <a:miter/>
              </a:ln>
            </p:spPr>
            <p:txBody>
              <a:bodyPr rtlCol="0" anchor="ctr">
                <a:noAutofit/>
              </a:bodyPr>
              <a:lstStyle/>
              <a:p>
                <a:endParaRPr lang="nl-NL" sz="2000" noProof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</p:grpSp>
      <p:grpSp>
        <p:nvGrpSpPr>
          <p:cNvPr id="64" name="INSTRUCTIE">
            <a:extLst>
              <a:ext uri="{FF2B5EF4-FFF2-40B4-BE49-F238E27FC236}">
                <a16:creationId xmlns:a16="http://schemas.microsoft.com/office/drawing/2014/main" id="{EDA358A6-5036-4908-A04B-A0CC9B7BE8E3}"/>
              </a:ext>
            </a:extLst>
          </p:cNvPr>
          <p:cNvGrpSpPr/>
          <p:nvPr userDrawn="1"/>
        </p:nvGrpSpPr>
        <p:grpSpPr>
          <a:xfrm>
            <a:off x="5846" y="7033211"/>
            <a:ext cx="3727954" cy="1728407"/>
            <a:chOff x="5846" y="7033211"/>
            <a:chExt cx="3727954" cy="1728407"/>
          </a:xfrm>
        </p:grpSpPr>
        <p:sp>
          <p:nvSpPr>
            <p:cNvPr id="65" name="Rechthoek 64">
              <a:extLst>
                <a:ext uri="{FF2B5EF4-FFF2-40B4-BE49-F238E27FC236}">
                  <a16:creationId xmlns:a16="http://schemas.microsoft.com/office/drawing/2014/main" id="{75B4254D-3AEF-4C3F-9F89-7CA42E60CE79}"/>
                </a:ext>
              </a:extLst>
            </p:cNvPr>
            <p:cNvSpPr/>
            <p:nvPr userDrawn="1"/>
          </p:nvSpPr>
          <p:spPr>
            <a:xfrm>
              <a:off x="5846" y="7033211"/>
              <a:ext cx="3727954" cy="1577390"/>
            </a:xfrm>
            <a:prstGeom prst="rect">
              <a:avLst/>
            </a:prstGeom>
            <a:solidFill>
              <a:srgbClr val="FFFFFF"/>
            </a:solidFill>
            <a:ln w="6350">
              <a:solidFill>
                <a:srgbClr val="ECECEC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0000" tIns="144000" rIns="180000" bIns="14400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l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</a:pPr>
              <a:r>
                <a:rPr lang="nl-NL" sz="1400" b="1" cap="all" baseline="0" noProof="0">
                  <a:solidFill>
                    <a:schemeClr val="accent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Voettekst, dia nummer </a:t>
              </a:r>
              <a:br>
                <a:rPr lang="nl-NL" sz="1400" b="1" cap="all" baseline="0" noProof="0">
                  <a:solidFill>
                    <a:schemeClr val="accent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</a:br>
              <a:r>
                <a:rPr lang="nl-NL" sz="1400" b="1" cap="all" baseline="0" noProof="0">
                  <a:solidFill>
                    <a:schemeClr val="accent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en datum aanpassen</a:t>
              </a:r>
            </a:p>
          </p:txBody>
        </p:sp>
        <p:sp>
          <p:nvSpPr>
            <p:cNvPr id="66" name="Ovaal 65">
              <a:extLst>
                <a:ext uri="{FF2B5EF4-FFF2-40B4-BE49-F238E27FC236}">
                  <a16:creationId xmlns:a16="http://schemas.microsoft.com/office/drawing/2014/main" id="{0397ABAB-35AA-4DE8-B0B8-5F55A5C21172}"/>
                </a:ext>
              </a:extLst>
            </p:cNvPr>
            <p:cNvSpPr/>
            <p:nvPr userDrawn="1"/>
          </p:nvSpPr>
          <p:spPr>
            <a:xfrm>
              <a:off x="188424" y="7678534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1</a:t>
              </a:r>
            </a:p>
          </p:txBody>
        </p:sp>
        <p:sp>
          <p:nvSpPr>
            <p:cNvPr id="67" name="Rechthoek 66">
              <a:extLst>
                <a:ext uri="{FF2B5EF4-FFF2-40B4-BE49-F238E27FC236}">
                  <a16:creationId xmlns:a16="http://schemas.microsoft.com/office/drawing/2014/main" id="{FD29F520-2521-4BE8-928F-74BD93B2D164}"/>
                </a:ext>
              </a:extLst>
            </p:cNvPr>
            <p:cNvSpPr/>
            <p:nvPr userDrawn="1"/>
          </p:nvSpPr>
          <p:spPr>
            <a:xfrm>
              <a:off x="472596" y="7678534"/>
              <a:ext cx="2322719" cy="316729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Ga naar de tab </a:t>
              </a:r>
              <a:r>
                <a:rPr kumimoji="0" lang="nl-NL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‘Invoegen’</a:t>
              </a: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 en klik op</a:t>
              </a:r>
              <a:b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</a:br>
              <a:r>
                <a:rPr kumimoji="0" lang="nl-NL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‘Kop- en voettekst’</a:t>
              </a: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.</a:t>
              </a:r>
            </a:p>
          </p:txBody>
        </p:sp>
        <p:sp>
          <p:nvSpPr>
            <p:cNvPr id="68" name="Ovaal 67">
              <a:extLst>
                <a:ext uri="{FF2B5EF4-FFF2-40B4-BE49-F238E27FC236}">
                  <a16:creationId xmlns:a16="http://schemas.microsoft.com/office/drawing/2014/main" id="{BB39821D-B7FB-47D1-A076-D08399DFC6E2}"/>
                </a:ext>
              </a:extLst>
            </p:cNvPr>
            <p:cNvSpPr/>
            <p:nvPr userDrawn="1"/>
          </p:nvSpPr>
          <p:spPr>
            <a:xfrm>
              <a:off x="188424" y="8108869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2</a:t>
              </a:r>
            </a:p>
          </p:txBody>
        </p:sp>
        <p:sp>
          <p:nvSpPr>
            <p:cNvPr id="69" name="Rechthoek 68">
              <a:extLst>
                <a:ext uri="{FF2B5EF4-FFF2-40B4-BE49-F238E27FC236}">
                  <a16:creationId xmlns:a16="http://schemas.microsoft.com/office/drawing/2014/main" id="{E1D3D23B-D986-4AFC-A78E-892600016BC8}"/>
                </a:ext>
              </a:extLst>
            </p:cNvPr>
            <p:cNvSpPr/>
            <p:nvPr userDrawn="1"/>
          </p:nvSpPr>
          <p:spPr>
            <a:xfrm>
              <a:off x="472596" y="8108869"/>
              <a:ext cx="2322719" cy="652749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Klik op</a:t>
              </a:r>
              <a:r>
                <a:rPr kumimoji="0" lang="nl-NL" sz="12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 ‘Overal toepassen’</a:t>
              </a:r>
              <a:r>
                <a:rPr kumimoji="0" lang="nl-NL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 om de gegevens op elke slide toe te passen.</a:t>
              </a:r>
            </a:p>
          </p:txBody>
        </p:sp>
        <p:grpSp>
          <p:nvGrpSpPr>
            <p:cNvPr id="70" name="Groep 69">
              <a:extLst>
                <a:ext uri="{FF2B5EF4-FFF2-40B4-BE49-F238E27FC236}">
                  <a16:creationId xmlns:a16="http://schemas.microsoft.com/office/drawing/2014/main" id="{9D25841B-116A-4B45-9525-53CE70F9CD4E}"/>
                </a:ext>
              </a:extLst>
            </p:cNvPr>
            <p:cNvGrpSpPr/>
            <p:nvPr userDrawn="1"/>
          </p:nvGrpSpPr>
          <p:grpSpPr>
            <a:xfrm>
              <a:off x="2939884" y="7739834"/>
              <a:ext cx="681133" cy="750023"/>
              <a:chOff x="-910573" y="4987990"/>
              <a:chExt cx="681133" cy="750023"/>
            </a:xfrm>
          </p:grpSpPr>
          <p:grpSp>
            <p:nvGrpSpPr>
              <p:cNvPr id="71" name="Groep 70">
                <a:extLst>
                  <a:ext uri="{FF2B5EF4-FFF2-40B4-BE49-F238E27FC236}">
                    <a16:creationId xmlns:a16="http://schemas.microsoft.com/office/drawing/2014/main" id="{F9FC61E9-4E84-4123-B091-14C2CB2AF114}"/>
                  </a:ext>
                </a:extLst>
              </p:cNvPr>
              <p:cNvGrpSpPr/>
              <p:nvPr userDrawn="1"/>
            </p:nvGrpSpPr>
            <p:grpSpPr>
              <a:xfrm>
                <a:off x="-713542" y="4987990"/>
                <a:ext cx="287071" cy="379107"/>
                <a:chOff x="-4050578" y="288410"/>
                <a:chExt cx="322125" cy="379107"/>
              </a:xfrm>
            </p:grpSpPr>
            <p:sp>
              <p:nvSpPr>
                <p:cNvPr id="73" name="Rechthoek met één afgeknipte en afgeronde hoek 47">
                  <a:extLst>
                    <a:ext uri="{FF2B5EF4-FFF2-40B4-BE49-F238E27FC236}">
                      <a16:creationId xmlns:a16="http://schemas.microsoft.com/office/drawing/2014/main" id="{53D45721-5F50-45B9-AF84-58D4F5223EDB}"/>
                    </a:ext>
                  </a:extLst>
                </p:cNvPr>
                <p:cNvSpPr/>
                <p:nvPr userDrawn="1"/>
              </p:nvSpPr>
              <p:spPr>
                <a:xfrm>
                  <a:off x="-4050578" y="288410"/>
                  <a:ext cx="322125" cy="379107"/>
                </a:xfrm>
                <a:prstGeom prst="snipRoundRect">
                  <a:avLst>
                    <a:gd name="adj1" fmla="val 0"/>
                    <a:gd name="adj2" fmla="val 33753"/>
                  </a:avLst>
                </a:prstGeom>
                <a:solidFill>
                  <a:sysClr val="window" lastClr="FFFFFF"/>
                </a:solidFill>
                <a:ln w="12700" cap="flat" cmpd="sng" algn="ctr">
                  <a:solidFill>
                    <a:srgbClr val="FFFFFF">
                      <a:lumMod val="65000"/>
                    </a:srgbClr>
                  </a:solidFill>
                  <a:prstDash val="solid"/>
                </a:ln>
                <a:effectLst/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900" b="0" i="0" u="none" strike="noStrike" kern="0" cap="none" spc="0" normalizeH="0" baseline="0" noProof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74" name="Rechthoekige driehoek 73">
                  <a:extLst>
                    <a:ext uri="{FF2B5EF4-FFF2-40B4-BE49-F238E27FC236}">
                      <a16:creationId xmlns:a16="http://schemas.microsoft.com/office/drawing/2014/main" id="{D071551A-7A7F-4546-9075-579F46D60A06}"/>
                    </a:ext>
                  </a:extLst>
                </p:cNvPr>
                <p:cNvSpPr/>
                <p:nvPr userDrawn="1"/>
              </p:nvSpPr>
              <p:spPr>
                <a:xfrm>
                  <a:off x="-3833537" y="291656"/>
                  <a:ext cx="103133" cy="93757"/>
                </a:xfrm>
                <a:prstGeom prst="rtTriangle">
                  <a:avLst/>
                </a:prstGeom>
                <a:solidFill>
                  <a:sysClr val="window" lastClr="FFFFFF"/>
                </a:solidFill>
                <a:ln w="12700" cap="flat" cmpd="sng" algn="ctr">
                  <a:solidFill>
                    <a:srgbClr val="FFFFFF">
                      <a:lumMod val="65000"/>
                    </a:srgbClr>
                  </a:solidFill>
                  <a:prstDash val="solid"/>
                </a:ln>
                <a:effectLst/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900" b="0" i="0" u="none" strike="noStrike" kern="0" cap="none" spc="0" normalizeH="0" baseline="0" noProof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75" name="Rechthoek 74">
                  <a:extLst>
                    <a:ext uri="{FF2B5EF4-FFF2-40B4-BE49-F238E27FC236}">
                      <a16:creationId xmlns:a16="http://schemas.microsoft.com/office/drawing/2014/main" id="{4EC7F324-6A2C-41FF-8642-BF4DFBF80052}"/>
                    </a:ext>
                  </a:extLst>
                </p:cNvPr>
                <p:cNvSpPr/>
                <p:nvPr userDrawn="1"/>
              </p:nvSpPr>
              <p:spPr>
                <a:xfrm>
                  <a:off x="-4013673" y="314848"/>
                  <a:ext cx="140930" cy="70565"/>
                </a:xfrm>
                <a:prstGeom prst="rect">
                  <a:avLst/>
                </a:prstGeom>
                <a:solidFill>
                  <a:srgbClr val="EDC87E"/>
                </a:solidFill>
                <a:ln w="12700" cap="flat" cmpd="sng" algn="ctr">
                  <a:noFill/>
                  <a:prstDash val="solid"/>
                </a:ln>
                <a:effectLst/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900" b="0" i="0" u="none" strike="noStrike" kern="0" cap="none" spc="0" normalizeH="0" baseline="0" noProof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76" name="Rechthoek 75">
                  <a:extLst>
                    <a:ext uri="{FF2B5EF4-FFF2-40B4-BE49-F238E27FC236}">
                      <a16:creationId xmlns:a16="http://schemas.microsoft.com/office/drawing/2014/main" id="{DA98CCB6-B110-467D-B966-7CB6AEFBB7A3}"/>
                    </a:ext>
                  </a:extLst>
                </p:cNvPr>
                <p:cNvSpPr/>
                <p:nvPr userDrawn="1"/>
              </p:nvSpPr>
              <p:spPr>
                <a:xfrm>
                  <a:off x="-4020379" y="586428"/>
                  <a:ext cx="261727" cy="61406"/>
                </a:xfrm>
                <a:prstGeom prst="rect">
                  <a:avLst/>
                </a:prstGeom>
                <a:solidFill>
                  <a:srgbClr val="EDC87E"/>
                </a:solidFill>
                <a:ln w="12700" cap="flat" cmpd="sng" algn="ctr">
                  <a:noFill/>
                  <a:prstDash val="solid"/>
                </a:ln>
                <a:effectLst/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R="0" lvl="0" indent="0" algn="ctr" defTabSz="914400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nl-NL" sz="900" b="0" i="0" u="none" strike="noStrike" kern="0" cap="none" spc="0" normalizeH="0" baseline="0" noProof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p:grpSp>
          <p:sp>
            <p:nvSpPr>
              <p:cNvPr id="72" name="Rechthoek 71">
                <a:extLst>
                  <a:ext uri="{FF2B5EF4-FFF2-40B4-BE49-F238E27FC236}">
                    <a16:creationId xmlns:a16="http://schemas.microsoft.com/office/drawing/2014/main" id="{BA885347-420F-4958-AF6D-8D34F1997815}"/>
                  </a:ext>
                </a:extLst>
              </p:cNvPr>
              <p:cNvSpPr/>
              <p:nvPr userDrawn="1"/>
            </p:nvSpPr>
            <p:spPr>
              <a:xfrm>
                <a:off x="-910573" y="5352063"/>
                <a:ext cx="681133" cy="385950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900" b="0" i="0" u="none" strike="noStrike" kern="0" cap="none" spc="0" normalizeH="0" baseline="0" noProof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Koptekst en voettekst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1639492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 mod="1">
    <p:ext uri="{DCECCB84-F9BA-43D5-87BE-67443E8EF086}">
      <p15:sldGuideLst xmlns:p15="http://schemas.microsoft.com/office/powerpoint/2012/main">
        <p15:guide id="1" pos="3669">
          <p15:clr>
            <a:srgbClr val="FBAE40"/>
          </p15:clr>
        </p15:guide>
        <p15:guide id="2" pos="4010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+ Tab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- INFO">
            <a:extLst>
              <a:ext uri="{FF2B5EF4-FFF2-40B4-BE49-F238E27FC236}">
                <a16:creationId xmlns:a16="http://schemas.microsoft.com/office/drawing/2014/main" id="{EEC70936-AFF3-48DF-A52E-ABDC7DC30257}"/>
              </a:ext>
            </a:extLst>
          </p:cNvPr>
          <p:cNvSpPr txBox="1"/>
          <p:nvPr userDrawn="1"/>
        </p:nvSpPr>
        <p:spPr>
          <a:xfrm>
            <a:off x="0" y="-363556"/>
            <a:ext cx="12179300" cy="198456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l"/>
            <a:r>
              <a:rPr lang="nl-NL" sz="1400" b="1" cap="all" spc="0" baseline="0" dirty="0">
                <a:solidFill>
                  <a:sysClr val="windowText" lastClr="000000"/>
                </a:solidFill>
                <a:latin typeface="+mn-lt"/>
                <a:cs typeface="Calibri" panose="020F0502020204030204" pitchFamily="34" charset="0"/>
              </a:rPr>
              <a:t>Tekst + tabel</a:t>
            </a:r>
          </a:p>
        </p:txBody>
      </p:sp>
      <p:sp>
        <p:nvSpPr>
          <p:cNvPr id="9" name="tabel">
            <a:extLst>
              <a:ext uri="{FF2B5EF4-FFF2-40B4-BE49-F238E27FC236}">
                <a16:creationId xmlns:a16="http://schemas.microsoft.com/office/drawing/2014/main" id="{1413511B-A3EA-4A80-BAA8-0A4A0C805706}"/>
              </a:ext>
            </a:extLst>
          </p:cNvPr>
          <p:cNvSpPr>
            <a:spLocks noGrp="1"/>
          </p:cNvSpPr>
          <p:nvPr>
            <p:ph type="tbl" sz="quarter" idx="16" hasCustomPrompt="1"/>
          </p:nvPr>
        </p:nvSpPr>
        <p:spPr>
          <a:xfrm>
            <a:off x="6365875" y="1465262"/>
            <a:ext cx="5278437" cy="4844675"/>
          </a:xfrm>
        </p:spPr>
        <p:txBody>
          <a:bodyPr bIns="1080000" anchor="ctr" anchorCtr="0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4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nl-NL" dirty="0"/>
              <a:t>Klik op onderstaand icon</a:t>
            </a:r>
            <a:br>
              <a:rPr lang="nl-NL" dirty="0"/>
            </a:br>
            <a:r>
              <a:rPr lang="nl-NL" dirty="0"/>
              <a:t>om een tabel in te voegen</a:t>
            </a:r>
          </a:p>
        </p:txBody>
      </p:sp>
      <p:sp>
        <p:nvSpPr>
          <p:cNvPr id="10" name="tekst">
            <a:extLst>
              <a:ext uri="{FF2B5EF4-FFF2-40B4-BE49-F238E27FC236}">
                <a16:creationId xmlns:a16="http://schemas.microsoft.com/office/drawing/2014/main" id="{1666EADC-9024-4FF6-9D2D-3372EA71A6E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47688" y="1464052"/>
            <a:ext cx="5276849" cy="4844674"/>
          </a:xfrm>
        </p:spPr>
        <p:txBody>
          <a:bodyPr/>
          <a:lstStyle/>
          <a:p>
            <a:pPr lvl="0"/>
            <a:r>
              <a:rPr lang="nl-NL" dirty="0"/>
              <a:t>Bullet</a:t>
            </a:r>
          </a:p>
          <a:p>
            <a:pPr lvl="1"/>
            <a:r>
              <a:rPr lang="nl-NL" dirty="0"/>
              <a:t>Sub-</a:t>
            </a:r>
            <a:r>
              <a:rPr lang="nl-NL" dirty="0" err="1"/>
              <a:t>bullet</a:t>
            </a:r>
            <a:endParaRPr lang="nl-NL" dirty="0"/>
          </a:p>
          <a:p>
            <a:pPr lvl="2"/>
            <a:r>
              <a:rPr lang="nl-NL" dirty="0"/>
              <a:t>Platte tekst</a:t>
            </a:r>
          </a:p>
          <a:p>
            <a:pPr lvl="2"/>
            <a:endParaRPr lang="nl-NL" dirty="0"/>
          </a:p>
          <a:p>
            <a:pPr lvl="3"/>
            <a:r>
              <a:rPr lang="nl-NL" dirty="0"/>
              <a:t>Titel / quote</a:t>
            </a:r>
          </a:p>
          <a:p>
            <a:pPr lvl="4"/>
            <a:r>
              <a:rPr lang="nl-NL" dirty="0"/>
              <a:t>Subtitel</a:t>
            </a:r>
          </a:p>
          <a:p>
            <a:pPr lvl="4"/>
            <a:endParaRPr lang="nl-NL" dirty="0"/>
          </a:p>
          <a:p>
            <a:pPr lvl="5"/>
            <a:r>
              <a:rPr lang="nl-NL" dirty="0"/>
              <a:t>Kop</a:t>
            </a:r>
          </a:p>
          <a:p>
            <a:pPr lvl="6"/>
            <a:r>
              <a:rPr lang="nl-NL" dirty="0"/>
              <a:t>Numerieke </a:t>
            </a:r>
            <a:r>
              <a:rPr lang="nl-NL" dirty="0" err="1"/>
              <a:t>bullet</a:t>
            </a:r>
            <a:endParaRPr lang="nl-NL" dirty="0"/>
          </a:p>
          <a:p>
            <a:pPr lvl="7"/>
            <a:r>
              <a:rPr lang="nl-NL" dirty="0"/>
              <a:t>Alfabetische </a:t>
            </a:r>
            <a:r>
              <a:rPr lang="nl-NL" dirty="0" err="1"/>
              <a:t>bullet</a:t>
            </a:r>
            <a:endParaRPr lang="nl-NL" dirty="0"/>
          </a:p>
          <a:p>
            <a:pPr lvl="7"/>
            <a:endParaRPr lang="nl-NL" dirty="0"/>
          </a:p>
          <a:p>
            <a:pPr lvl="8"/>
            <a:r>
              <a:rPr lang="nl-NL" dirty="0"/>
              <a:t>*Bronvermelding</a:t>
            </a:r>
          </a:p>
          <a:p>
            <a:pPr lvl="4"/>
            <a:endParaRPr lang="nl-NL" dirty="0"/>
          </a:p>
        </p:txBody>
      </p:sp>
      <p:sp>
        <p:nvSpPr>
          <p:cNvPr id="5" name="voettekst">
            <a:extLst>
              <a:ext uri="{FF2B5EF4-FFF2-40B4-BE49-F238E27FC236}">
                <a16:creationId xmlns:a16="http://schemas.microsoft.com/office/drawing/2014/main" id="{7B9B5AD8-20ED-43D8-A7A9-54D9AEF0A9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Wezijnzelfhetmedicijn.nl/flevoland</a:t>
            </a:r>
            <a:endParaRPr lang="nl-NL" dirty="0"/>
          </a:p>
        </p:txBody>
      </p:sp>
      <p:sp>
        <p:nvSpPr>
          <p:cNvPr id="6" name="dianummer">
            <a:extLst>
              <a:ext uri="{FF2B5EF4-FFF2-40B4-BE49-F238E27FC236}">
                <a16:creationId xmlns:a16="http://schemas.microsoft.com/office/drawing/2014/main" id="{C8474D2A-EAE8-4700-98D0-EF63686349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361A1203-CA3D-4D48-AFA0-9D668419C1D5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B76A2C28-4594-4424-A063-97C1B7C1355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34987" y="549274"/>
            <a:ext cx="5289551" cy="375154"/>
          </a:xfrm>
        </p:spPr>
        <p:txBody>
          <a:bodyPr/>
          <a:lstStyle/>
          <a:p>
            <a:r>
              <a:rPr lang="nl-NL" dirty="0"/>
              <a:t>Titel slide</a:t>
            </a:r>
          </a:p>
        </p:txBody>
      </p:sp>
      <p:sp>
        <p:nvSpPr>
          <p:cNvPr id="3" name="Tijdelijke aanduiding voor tekst 13">
            <a:extLst>
              <a:ext uri="{FF2B5EF4-FFF2-40B4-BE49-F238E27FC236}">
                <a16:creationId xmlns:a16="http://schemas.microsoft.com/office/drawing/2014/main" id="{372F661C-53E3-4E73-BE29-AA21239187C9}"/>
              </a:ext>
            </a:extLst>
          </p:cNvPr>
          <p:cNvSpPr txBox="1">
            <a:spLocks/>
          </p:cNvSpPr>
          <p:nvPr userDrawn="1"/>
        </p:nvSpPr>
        <p:spPr>
          <a:xfrm>
            <a:off x="10419247" y="474730"/>
            <a:ext cx="1450934" cy="710945"/>
          </a:xfrm>
          <a:prstGeom prst="rect">
            <a:avLst/>
          </a:prstGeom>
          <a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t="1" r="1968"/>
            </a:stretch>
          </a:blipFill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tx1"/>
              </a:buClr>
              <a:buFont typeface="Calibri" panose="020F050202020403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36575" indent="-2730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›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0" indent="0" algn="l" defTabSz="914400" rtl="0" eaLnBrk="1" latinLnBrk="0" hangingPunct="1">
              <a:lnSpc>
                <a:spcPts val="3200"/>
              </a:lnSpc>
              <a:spcBef>
                <a:spcPts val="500"/>
              </a:spcBef>
              <a:buFont typeface="Arial" panose="020B0604020202020204" pitchFamily="34" charset="0"/>
              <a:buNone/>
              <a:defRPr sz="3400" b="0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None/>
              <a:tabLst/>
              <a:defRPr sz="1800" b="0" kern="1200" cap="none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63525" indent="-26352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+mj-lt"/>
              <a:buAutoNum type="arabicPeriod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3525" indent="-26352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+mj-lt"/>
              <a:buAutoNum type="alphaLcPeriod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i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l-NL" baseline="0" dirty="0"/>
              <a:t> </a:t>
            </a:r>
            <a:endParaRPr lang="nl-NL" dirty="0"/>
          </a:p>
        </p:txBody>
      </p:sp>
      <p:sp>
        <p:nvSpPr>
          <p:cNvPr id="12" name="tekst">
            <a:extLst>
              <a:ext uri="{FF2B5EF4-FFF2-40B4-BE49-F238E27FC236}">
                <a16:creationId xmlns:a16="http://schemas.microsoft.com/office/drawing/2014/main" id="{6BCDE21D-E2EC-4D24-9D99-BA93C2515E0F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547689" y="994577"/>
            <a:ext cx="5289551" cy="198456"/>
          </a:xfrm>
        </p:spPr>
        <p:txBody>
          <a:bodyPr/>
          <a:lstStyle>
            <a:lvl1pPr>
              <a:buNone/>
              <a:defRPr sz="1800" b="0" i="0"/>
            </a:lvl1pPr>
            <a:lvl2pPr marL="0" indent="0">
              <a:buNone/>
              <a:defRPr sz="1800" b="0" i="0"/>
            </a:lvl2pPr>
            <a:lvl3pPr>
              <a:buFont typeface="Arial" panose="020B0604020202020204" pitchFamily="34" charset="0"/>
              <a:buNone/>
              <a:defRPr sz="1800" b="0" i="0"/>
            </a:lvl3pPr>
            <a:lvl4pPr>
              <a:buFont typeface="Arial" panose="020B0604020202020204" pitchFamily="34" charset="0"/>
              <a:buNone/>
              <a:defRPr sz="1800" b="0" i="0"/>
            </a:lvl4pPr>
            <a:lvl5pPr>
              <a:buFont typeface="Arial" panose="020B0604020202020204" pitchFamily="34" charset="0"/>
              <a:buNone/>
              <a:defRPr sz="1800" b="0" i="0"/>
            </a:lvl5pPr>
            <a:lvl6pPr>
              <a:buFont typeface="Arial" panose="020B0604020202020204" pitchFamily="34" charset="0"/>
              <a:buNone/>
              <a:defRPr sz="1800" b="0" i="0"/>
            </a:lvl6pPr>
            <a:lvl7pPr>
              <a:buFont typeface="Arial" panose="020B0604020202020204" pitchFamily="34" charset="0"/>
              <a:buNone/>
              <a:defRPr sz="1800" b="0" i="0"/>
            </a:lvl7pPr>
            <a:lvl8pPr>
              <a:buFont typeface="Arial" panose="020B0604020202020204" pitchFamily="34" charset="0"/>
              <a:buNone/>
              <a:defRPr sz="1800" b="0" i="0"/>
            </a:lvl8pPr>
            <a:lvl9pPr>
              <a:buFont typeface="Arial" panose="020B0604020202020204" pitchFamily="34" charset="0"/>
              <a:buNone/>
              <a:defRPr sz="1800" b="0" i="0"/>
            </a:lvl9pPr>
          </a:lstStyle>
          <a:p>
            <a:pPr lvl="0"/>
            <a:r>
              <a:rPr lang="nl-NL" dirty="0"/>
              <a:t>Subtitel</a:t>
            </a:r>
          </a:p>
        </p:txBody>
      </p:sp>
      <p:grpSp>
        <p:nvGrpSpPr>
          <p:cNvPr id="13" name="INSTRUCTIE">
            <a:extLst>
              <a:ext uri="{FF2B5EF4-FFF2-40B4-BE49-F238E27FC236}">
                <a16:creationId xmlns:a16="http://schemas.microsoft.com/office/drawing/2014/main" id="{820BBA5F-B038-49E4-B816-EB55DDBF7C1A}"/>
              </a:ext>
            </a:extLst>
          </p:cNvPr>
          <p:cNvGrpSpPr/>
          <p:nvPr userDrawn="1"/>
        </p:nvGrpSpPr>
        <p:grpSpPr>
          <a:xfrm>
            <a:off x="-3786437" y="0"/>
            <a:ext cx="3693386" cy="5359349"/>
            <a:chOff x="-3786437" y="0"/>
            <a:chExt cx="3693386" cy="5359349"/>
          </a:xfrm>
        </p:grpSpPr>
        <p:sp>
          <p:nvSpPr>
            <p:cNvPr id="14" name="Rechthoek 13">
              <a:extLst>
                <a:ext uri="{FF2B5EF4-FFF2-40B4-BE49-F238E27FC236}">
                  <a16:creationId xmlns:a16="http://schemas.microsoft.com/office/drawing/2014/main" id="{06609E7B-7EC2-4BFB-82B2-DFB5E9962230}"/>
                </a:ext>
              </a:extLst>
            </p:cNvPr>
            <p:cNvSpPr/>
            <p:nvPr userDrawn="1"/>
          </p:nvSpPr>
          <p:spPr>
            <a:xfrm>
              <a:off x="-3786165" y="0"/>
              <a:ext cx="3593091" cy="4641338"/>
            </a:xfrm>
            <a:prstGeom prst="rect">
              <a:avLst/>
            </a:prstGeom>
            <a:solidFill>
              <a:srgbClr val="FFFFFF"/>
            </a:solidFill>
            <a:ln w="6350">
              <a:solidFill>
                <a:srgbClr val="ECECEC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0000" tIns="144000" rIns="180000" bIns="14400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l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</a:pPr>
              <a:r>
                <a:rPr lang="nl-NL" sz="1400" b="1" cap="all" baseline="0" noProof="0" dirty="0">
                  <a:solidFill>
                    <a:schemeClr val="accent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Tekstniveaus kiezen</a:t>
              </a:r>
            </a:p>
          </p:txBody>
        </p:sp>
        <p:sp>
          <p:nvSpPr>
            <p:cNvPr id="15" name="Ovaal 14">
              <a:extLst>
                <a:ext uri="{FF2B5EF4-FFF2-40B4-BE49-F238E27FC236}">
                  <a16:creationId xmlns:a16="http://schemas.microsoft.com/office/drawing/2014/main" id="{6278CC5D-823B-4017-8149-0E33569FFE42}"/>
                </a:ext>
              </a:extLst>
            </p:cNvPr>
            <p:cNvSpPr/>
            <p:nvPr userDrawn="1"/>
          </p:nvSpPr>
          <p:spPr>
            <a:xfrm>
              <a:off x="-3604183" y="1837484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1</a:t>
              </a:r>
            </a:p>
          </p:txBody>
        </p:sp>
        <p:sp>
          <p:nvSpPr>
            <p:cNvPr id="16" name="Rechthoek 15">
              <a:extLst>
                <a:ext uri="{FF2B5EF4-FFF2-40B4-BE49-F238E27FC236}">
                  <a16:creationId xmlns:a16="http://schemas.microsoft.com/office/drawing/2014/main" id="{0C56309C-70CF-46EA-B111-2942102AA95D}"/>
                </a:ext>
              </a:extLst>
            </p:cNvPr>
            <p:cNvSpPr/>
            <p:nvPr userDrawn="1"/>
          </p:nvSpPr>
          <p:spPr>
            <a:xfrm>
              <a:off x="-3319415" y="1837484"/>
              <a:ext cx="2949220" cy="18000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177800" marR="0" lvl="0" indent="-177800" defTabSz="91440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nl-NL" sz="1200" b="0" i="0" u="none" strike="noStrike" kern="0" cap="none" spc="0" normalizeH="0" baseline="0" noProof="0" dirty="0" err="1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Bullet</a:t>
              </a:r>
              <a:endParaRPr kumimoji="0" lang="nl-NL" sz="12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7" name="Ovaal 16">
              <a:extLst>
                <a:ext uri="{FF2B5EF4-FFF2-40B4-BE49-F238E27FC236}">
                  <a16:creationId xmlns:a16="http://schemas.microsoft.com/office/drawing/2014/main" id="{F2759B12-A08C-4F39-866A-AE8F8AFF5675}"/>
                </a:ext>
              </a:extLst>
            </p:cNvPr>
            <p:cNvSpPr/>
            <p:nvPr userDrawn="1"/>
          </p:nvSpPr>
          <p:spPr>
            <a:xfrm>
              <a:off x="-3604183" y="2128768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2</a:t>
              </a:r>
            </a:p>
          </p:txBody>
        </p:sp>
        <p:sp>
          <p:nvSpPr>
            <p:cNvPr id="18" name="Rechthoek 17">
              <a:extLst>
                <a:ext uri="{FF2B5EF4-FFF2-40B4-BE49-F238E27FC236}">
                  <a16:creationId xmlns:a16="http://schemas.microsoft.com/office/drawing/2014/main" id="{76F1BB62-2AAC-47A2-B8F6-DC5008EC5B3F}"/>
                </a:ext>
              </a:extLst>
            </p:cNvPr>
            <p:cNvSpPr/>
            <p:nvPr userDrawn="1"/>
          </p:nvSpPr>
          <p:spPr>
            <a:xfrm>
              <a:off x="-3604183" y="1196113"/>
              <a:ext cx="3229047" cy="459227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Gebruik onder de tab </a:t>
              </a:r>
              <a:r>
                <a:rPr kumimoji="0" lang="nl-NL" sz="12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‘Start’</a:t>
              </a:r>
              <a:r>
                <a:rPr kumimoji="0" lang="nl-NL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 de </a:t>
              </a:r>
              <a:r>
                <a:rPr kumimoji="0" lang="nl-NL" sz="12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lijstniveau-knoppen</a:t>
              </a:r>
              <a:r>
                <a:rPr kumimoji="0" lang="nl-NL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 om een tekst niveau te kiezen. </a:t>
              </a:r>
              <a:br>
                <a:rPr kumimoji="0" lang="nl-NL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</a:br>
              <a:r>
                <a:rPr kumimoji="0" lang="nl-NL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Kies uit:</a:t>
              </a:r>
            </a:p>
          </p:txBody>
        </p:sp>
        <p:sp>
          <p:nvSpPr>
            <p:cNvPr id="19" name="Rechthoek 18">
              <a:extLst>
                <a:ext uri="{FF2B5EF4-FFF2-40B4-BE49-F238E27FC236}">
                  <a16:creationId xmlns:a16="http://schemas.microsoft.com/office/drawing/2014/main" id="{BCCDF808-7FD9-416A-817C-29230780FC95}"/>
                </a:ext>
              </a:extLst>
            </p:cNvPr>
            <p:cNvSpPr/>
            <p:nvPr userDrawn="1"/>
          </p:nvSpPr>
          <p:spPr>
            <a:xfrm>
              <a:off x="-3319415" y="2128873"/>
              <a:ext cx="2949220" cy="18000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361950" marR="0" lvl="0" indent="-184150" defTabSz="91440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2"/>
                </a:buClr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nl-NL" sz="1200" b="0" i="0" u="none" strike="noStrike" kern="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Sub-bullet #1</a:t>
              </a:r>
            </a:p>
          </p:txBody>
        </p:sp>
        <p:sp>
          <p:nvSpPr>
            <p:cNvPr id="20" name="Ovaal 19">
              <a:extLst>
                <a:ext uri="{FF2B5EF4-FFF2-40B4-BE49-F238E27FC236}">
                  <a16:creationId xmlns:a16="http://schemas.microsoft.com/office/drawing/2014/main" id="{A47F5BEC-8BF3-4EEC-BBA3-D04E4C7C7642}"/>
                </a:ext>
              </a:extLst>
            </p:cNvPr>
            <p:cNvSpPr/>
            <p:nvPr userDrawn="1"/>
          </p:nvSpPr>
          <p:spPr>
            <a:xfrm>
              <a:off x="-3604183" y="2420052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3</a:t>
              </a:r>
            </a:p>
          </p:txBody>
        </p:sp>
        <p:sp>
          <p:nvSpPr>
            <p:cNvPr id="21" name="Rechthoek 20">
              <a:extLst>
                <a:ext uri="{FF2B5EF4-FFF2-40B4-BE49-F238E27FC236}">
                  <a16:creationId xmlns:a16="http://schemas.microsoft.com/office/drawing/2014/main" id="{6642B371-5F38-4ABE-9EE8-B4FFC4EDF93D}"/>
                </a:ext>
              </a:extLst>
            </p:cNvPr>
            <p:cNvSpPr/>
            <p:nvPr userDrawn="1"/>
          </p:nvSpPr>
          <p:spPr>
            <a:xfrm>
              <a:off x="-3319415" y="2420262"/>
              <a:ext cx="2949220" cy="18000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539750" marR="0" lvl="0" indent="-177800" defTabSz="91440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Calibri" panose="020F0502020204030204" pitchFamily="34" charset="0"/>
                <a:buChar char="–"/>
                <a:tabLst/>
                <a:defRPr/>
              </a:pPr>
              <a:r>
                <a:rPr kumimoji="0" lang="nl-NL" sz="1200" b="0" i="0" u="none" strike="noStrike" kern="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Sub-bullet #2</a:t>
              </a:r>
            </a:p>
          </p:txBody>
        </p:sp>
        <p:sp>
          <p:nvSpPr>
            <p:cNvPr id="22" name="Ovaal 21">
              <a:extLst>
                <a:ext uri="{FF2B5EF4-FFF2-40B4-BE49-F238E27FC236}">
                  <a16:creationId xmlns:a16="http://schemas.microsoft.com/office/drawing/2014/main" id="{14466A49-D88B-4BA7-88A3-969CC01F2AB1}"/>
                </a:ext>
              </a:extLst>
            </p:cNvPr>
            <p:cNvSpPr/>
            <p:nvPr userDrawn="1"/>
          </p:nvSpPr>
          <p:spPr>
            <a:xfrm>
              <a:off x="-3604183" y="2711336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4</a:t>
              </a:r>
            </a:p>
          </p:txBody>
        </p:sp>
        <p:sp>
          <p:nvSpPr>
            <p:cNvPr id="23" name="Rechthoek 22">
              <a:extLst>
                <a:ext uri="{FF2B5EF4-FFF2-40B4-BE49-F238E27FC236}">
                  <a16:creationId xmlns:a16="http://schemas.microsoft.com/office/drawing/2014/main" id="{A8C7B5A0-B677-4539-93C8-B08AFFDA38AA}"/>
                </a:ext>
              </a:extLst>
            </p:cNvPr>
            <p:cNvSpPr/>
            <p:nvPr userDrawn="1"/>
          </p:nvSpPr>
          <p:spPr>
            <a:xfrm>
              <a:off x="-3319415" y="2711651"/>
              <a:ext cx="2949220" cy="18000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nl-NL" sz="1200" b="0" i="0" u="none" strike="noStrike" kern="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Leestekst</a:t>
              </a:r>
            </a:p>
          </p:txBody>
        </p:sp>
        <p:sp>
          <p:nvSpPr>
            <p:cNvPr id="24" name="Ovaal 23">
              <a:extLst>
                <a:ext uri="{FF2B5EF4-FFF2-40B4-BE49-F238E27FC236}">
                  <a16:creationId xmlns:a16="http://schemas.microsoft.com/office/drawing/2014/main" id="{81E568BB-4D6E-4346-96CE-6ACD4C532889}"/>
                </a:ext>
              </a:extLst>
            </p:cNvPr>
            <p:cNvSpPr/>
            <p:nvPr userDrawn="1"/>
          </p:nvSpPr>
          <p:spPr>
            <a:xfrm>
              <a:off x="-3604183" y="3002620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5</a:t>
              </a:r>
            </a:p>
          </p:txBody>
        </p:sp>
        <p:sp>
          <p:nvSpPr>
            <p:cNvPr id="25" name="Rechthoek 24">
              <a:extLst>
                <a:ext uri="{FF2B5EF4-FFF2-40B4-BE49-F238E27FC236}">
                  <a16:creationId xmlns:a16="http://schemas.microsoft.com/office/drawing/2014/main" id="{30C6FB62-BF2F-42DC-9881-1DDDE0076EB5}"/>
                </a:ext>
              </a:extLst>
            </p:cNvPr>
            <p:cNvSpPr/>
            <p:nvPr userDrawn="1"/>
          </p:nvSpPr>
          <p:spPr>
            <a:xfrm>
              <a:off x="-3319415" y="3003040"/>
              <a:ext cx="2949220" cy="18000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nl-NL" sz="1400" b="1" i="0" u="none" strike="noStrike" kern="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Kop #1</a:t>
              </a:r>
            </a:p>
          </p:txBody>
        </p:sp>
        <p:sp>
          <p:nvSpPr>
            <p:cNvPr id="26" name="Ovaal 25">
              <a:extLst>
                <a:ext uri="{FF2B5EF4-FFF2-40B4-BE49-F238E27FC236}">
                  <a16:creationId xmlns:a16="http://schemas.microsoft.com/office/drawing/2014/main" id="{8E6689DC-3E60-42F1-8DEF-E807928264B3}"/>
                </a:ext>
              </a:extLst>
            </p:cNvPr>
            <p:cNvSpPr/>
            <p:nvPr userDrawn="1"/>
          </p:nvSpPr>
          <p:spPr>
            <a:xfrm>
              <a:off x="-3604183" y="3293904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6</a:t>
              </a:r>
            </a:p>
          </p:txBody>
        </p:sp>
        <p:sp>
          <p:nvSpPr>
            <p:cNvPr id="27" name="Rechthoek 26">
              <a:extLst>
                <a:ext uri="{FF2B5EF4-FFF2-40B4-BE49-F238E27FC236}">
                  <a16:creationId xmlns:a16="http://schemas.microsoft.com/office/drawing/2014/main" id="{18D0B616-7581-4078-B0C2-803DA939913C}"/>
                </a:ext>
              </a:extLst>
            </p:cNvPr>
            <p:cNvSpPr/>
            <p:nvPr userDrawn="1"/>
          </p:nvSpPr>
          <p:spPr>
            <a:xfrm>
              <a:off x="-3319415" y="3585818"/>
              <a:ext cx="2949220" cy="18000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266700" marR="0" lvl="0" indent="-266700" defTabSz="91440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+mj-lt"/>
                <a:buAutoNum type="arabicPeriod"/>
                <a:tabLst/>
                <a:defRPr/>
              </a:pPr>
              <a:r>
                <a:rPr kumimoji="0" lang="nl-NL" sz="1200" b="0" i="0" u="none" strike="noStrike" kern="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Numerieke bullet</a:t>
              </a:r>
            </a:p>
          </p:txBody>
        </p:sp>
        <p:sp>
          <p:nvSpPr>
            <p:cNvPr id="28" name="Ovaal 27">
              <a:extLst>
                <a:ext uri="{FF2B5EF4-FFF2-40B4-BE49-F238E27FC236}">
                  <a16:creationId xmlns:a16="http://schemas.microsoft.com/office/drawing/2014/main" id="{A9E1B233-B265-4535-B5D0-9AD1428CB6D4}"/>
                </a:ext>
              </a:extLst>
            </p:cNvPr>
            <p:cNvSpPr/>
            <p:nvPr userDrawn="1"/>
          </p:nvSpPr>
          <p:spPr>
            <a:xfrm>
              <a:off x="-3604183" y="3585188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7</a:t>
              </a:r>
            </a:p>
          </p:txBody>
        </p:sp>
        <p:sp>
          <p:nvSpPr>
            <p:cNvPr id="29" name="Rechthoek 28">
              <a:extLst>
                <a:ext uri="{FF2B5EF4-FFF2-40B4-BE49-F238E27FC236}">
                  <a16:creationId xmlns:a16="http://schemas.microsoft.com/office/drawing/2014/main" id="{A9C11BC4-39CD-455A-A703-BA604377F2FC}"/>
                </a:ext>
              </a:extLst>
            </p:cNvPr>
            <p:cNvSpPr/>
            <p:nvPr userDrawn="1"/>
          </p:nvSpPr>
          <p:spPr>
            <a:xfrm>
              <a:off x="-3325830" y="3877207"/>
              <a:ext cx="2949220" cy="18000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266700" marR="0" lvl="0" indent="-266700" defTabSz="91440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+mj-lt"/>
                <a:buAutoNum type="alphaUcPeriod"/>
                <a:tabLst/>
                <a:defRPr/>
              </a:pPr>
              <a:r>
                <a:rPr kumimoji="0" lang="nl-NL" sz="1200" b="0" i="0" u="none" strike="noStrike" kern="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Alfabetische bullet</a:t>
              </a:r>
            </a:p>
          </p:txBody>
        </p:sp>
        <p:sp>
          <p:nvSpPr>
            <p:cNvPr id="30" name="Ovaal 29">
              <a:extLst>
                <a:ext uri="{FF2B5EF4-FFF2-40B4-BE49-F238E27FC236}">
                  <a16:creationId xmlns:a16="http://schemas.microsoft.com/office/drawing/2014/main" id="{37024F3D-9E44-4D79-BA8E-CD292A0FA84F}"/>
                </a:ext>
              </a:extLst>
            </p:cNvPr>
            <p:cNvSpPr/>
            <p:nvPr userDrawn="1"/>
          </p:nvSpPr>
          <p:spPr>
            <a:xfrm>
              <a:off x="-3604183" y="3876472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8</a:t>
              </a:r>
            </a:p>
          </p:txBody>
        </p:sp>
        <p:sp>
          <p:nvSpPr>
            <p:cNvPr id="31" name="Rechthoek 30">
              <a:extLst>
                <a:ext uri="{FF2B5EF4-FFF2-40B4-BE49-F238E27FC236}">
                  <a16:creationId xmlns:a16="http://schemas.microsoft.com/office/drawing/2014/main" id="{F9082002-6C22-403A-B3E8-E49A8CB70AC8}"/>
                </a:ext>
              </a:extLst>
            </p:cNvPr>
            <p:cNvSpPr/>
            <p:nvPr userDrawn="1"/>
          </p:nvSpPr>
          <p:spPr>
            <a:xfrm>
              <a:off x="-3319415" y="4168594"/>
              <a:ext cx="2949220" cy="18000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450850" marR="0" lvl="0" indent="-184150" defTabSz="91440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tx1"/>
                </a:buClr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nl-NL" sz="1200" b="0" i="0" u="none" strike="noStrike" kern="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Bullet</a:t>
              </a:r>
            </a:p>
          </p:txBody>
        </p:sp>
        <p:sp>
          <p:nvSpPr>
            <p:cNvPr id="32" name="Ovaal 31">
              <a:extLst>
                <a:ext uri="{FF2B5EF4-FFF2-40B4-BE49-F238E27FC236}">
                  <a16:creationId xmlns:a16="http://schemas.microsoft.com/office/drawing/2014/main" id="{B31B3AC3-CB7F-4F98-80DC-AC90E54EEDDD}"/>
                </a:ext>
              </a:extLst>
            </p:cNvPr>
            <p:cNvSpPr/>
            <p:nvPr userDrawn="1"/>
          </p:nvSpPr>
          <p:spPr>
            <a:xfrm>
              <a:off x="-3604183" y="4168594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9</a:t>
              </a:r>
            </a:p>
          </p:txBody>
        </p:sp>
        <p:sp>
          <p:nvSpPr>
            <p:cNvPr id="33" name="Rechthoek 32">
              <a:extLst>
                <a:ext uri="{FF2B5EF4-FFF2-40B4-BE49-F238E27FC236}">
                  <a16:creationId xmlns:a16="http://schemas.microsoft.com/office/drawing/2014/main" id="{0394CDF1-879A-438B-B616-4A5AB9C6D1F5}"/>
                </a:ext>
              </a:extLst>
            </p:cNvPr>
            <p:cNvSpPr/>
            <p:nvPr userDrawn="1"/>
          </p:nvSpPr>
          <p:spPr>
            <a:xfrm>
              <a:off x="-3319415" y="3294429"/>
              <a:ext cx="2949220" cy="18000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nl-NL" sz="1600" b="1" i="0" u="none" strike="noStrike" kern="0" cap="all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Kop #2</a:t>
              </a:r>
            </a:p>
          </p:txBody>
        </p:sp>
        <p:sp>
          <p:nvSpPr>
            <p:cNvPr id="34" name="Rechthoek 33">
              <a:extLst>
                <a:ext uri="{FF2B5EF4-FFF2-40B4-BE49-F238E27FC236}">
                  <a16:creationId xmlns:a16="http://schemas.microsoft.com/office/drawing/2014/main" id="{7C702538-1324-4C80-AFEF-3EF1CC7700E3}"/>
                </a:ext>
              </a:extLst>
            </p:cNvPr>
            <p:cNvSpPr/>
            <p:nvPr userDrawn="1"/>
          </p:nvSpPr>
          <p:spPr>
            <a:xfrm>
              <a:off x="-3786437" y="4531349"/>
              <a:ext cx="3593637" cy="828000"/>
            </a:xfrm>
            <a:prstGeom prst="rect">
              <a:avLst/>
            </a:prstGeom>
            <a:solidFill>
              <a:srgbClr val="ECECEC"/>
            </a:solidFill>
            <a:ln w="6350">
              <a:solidFill>
                <a:srgbClr val="ECECE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0000" tIns="144000" rIns="180000" bIns="144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l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</a:pPr>
              <a:r>
                <a:rPr lang="nl-NL" sz="1200" b="1" cap="all" baseline="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Meer weten?</a:t>
              </a:r>
              <a:r>
                <a:rPr lang="nl-NL" sz="1200" cap="all" baseline="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/>
              </a:r>
              <a:br>
                <a:rPr lang="nl-NL" sz="1200" cap="all" baseline="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</a:br>
              <a:r>
                <a:rPr lang="nl-NL" sz="1200" cap="none" baseline="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Ga naar de instructie dia </a:t>
              </a:r>
              <a:r>
                <a:rPr lang="nl-NL" sz="1200" b="1" cap="none" baseline="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‘VIDEO INSTRUCTIES’</a:t>
              </a:r>
              <a:r>
                <a:rPr lang="nl-NL" sz="1200" cap="none" baseline="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.</a:t>
              </a:r>
              <a:br>
                <a:rPr lang="nl-NL" sz="1200" cap="none" baseline="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</a:br>
              <a:r>
                <a:rPr lang="nl-NL" sz="1200" cap="none" baseline="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Deze vind je vooraan de presentatie of voeg je in via </a:t>
              </a:r>
              <a:r>
                <a:rPr lang="nl-NL" sz="1200" i="1" cap="none" baseline="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‘Start’</a:t>
              </a:r>
              <a:r>
                <a:rPr lang="nl-NL" sz="1200" cap="none" baseline="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&gt; </a:t>
              </a:r>
              <a:r>
                <a:rPr lang="nl-NL" sz="1200" i="1" cap="none" baseline="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‘Nieuwe dia’</a:t>
              </a:r>
            </a:p>
          </p:txBody>
        </p:sp>
        <p:grpSp>
          <p:nvGrpSpPr>
            <p:cNvPr id="35" name="ICOON_info">
              <a:extLst>
                <a:ext uri="{FF2B5EF4-FFF2-40B4-BE49-F238E27FC236}">
                  <a16:creationId xmlns:a16="http://schemas.microsoft.com/office/drawing/2014/main" id="{6DD3D693-32E5-4A02-BDC7-AB2CAC5BA104}"/>
                </a:ext>
              </a:extLst>
            </p:cNvPr>
            <p:cNvGrpSpPr/>
            <p:nvPr userDrawn="1"/>
          </p:nvGrpSpPr>
          <p:grpSpPr>
            <a:xfrm>
              <a:off x="-376736" y="4400186"/>
              <a:ext cx="283685" cy="283685"/>
              <a:chOff x="-510741" y="5913713"/>
              <a:chExt cx="267555" cy="267555"/>
            </a:xfrm>
          </p:grpSpPr>
          <p:sp>
            <p:nvSpPr>
              <p:cNvPr id="77" name="Ovaal 76">
                <a:extLst>
                  <a:ext uri="{FF2B5EF4-FFF2-40B4-BE49-F238E27FC236}">
                    <a16:creationId xmlns:a16="http://schemas.microsoft.com/office/drawing/2014/main" id="{522D2E27-78C7-4A36-A159-90509C783374}"/>
                  </a:ext>
                </a:extLst>
              </p:cNvPr>
              <p:cNvSpPr/>
              <p:nvPr userDrawn="1"/>
            </p:nvSpPr>
            <p:spPr>
              <a:xfrm>
                <a:off x="-491853" y="5932072"/>
                <a:ext cx="230835" cy="230835"/>
              </a:xfrm>
              <a:prstGeom prst="ellipse">
                <a:avLst/>
              </a:prstGeom>
              <a:solidFill>
                <a:srgbClr val="211F2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80000" tIns="180000" rIns="180000" bIns="18000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endParaRPr lang="nl-NL" sz="1600" cap="all" baseline="0" noProof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78" name="Graphic 163" descr="Informatie">
                <a:extLst>
                  <a:ext uri="{FF2B5EF4-FFF2-40B4-BE49-F238E27FC236}">
                    <a16:creationId xmlns:a16="http://schemas.microsoft.com/office/drawing/2014/main" id="{40224D1C-4A87-410E-B710-35EDA685F7EB}"/>
                  </a:ext>
                </a:extLst>
              </p:cNvPr>
              <p:cNvSpPr/>
              <p:nvPr/>
            </p:nvSpPr>
            <p:spPr>
              <a:xfrm>
                <a:off x="-510741" y="5913713"/>
                <a:ext cx="267555" cy="267555"/>
              </a:xfrm>
              <a:custGeom>
                <a:avLst/>
                <a:gdLst>
                  <a:gd name="connsiteX0" fmla="*/ 145860 w 291719"/>
                  <a:gd name="connsiteY0" fmla="*/ 0 h 291719"/>
                  <a:gd name="connsiteX1" fmla="*/ 0 w 291719"/>
                  <a:gd name="connsiteY1" fmla="*/ 145860 h 291719"/>
                  <a:gd name="connsiteX2" fmla="*/ 145860 w 291719"/>
                  <a:gd name="connsiteY2" fmla="*/ 291720 h 291719"/>
                  <a:gd name="connsiteX3" fmla="*/ 291720 w 291719"/>
                  <a:gd name="connsiteY3" fmla="*/ 145860 h 291719"/>
                  <a:gd name="connsiteX4" fmla="*/ 145860 w 291719"/>
                  <a:gd name="connsiteY4" fmla="*/ 0 h 291719"/>
                  <a:gd name="connsiteX5" fmla="*/ 138183 w 291719"/>
                  <a:gd name="connsiteY5" fmla="*/ 38384 h 291719"/>
                  <a:gd name="connsiteX6" fmla="*/ 157375 w 291719"/>
                  <a:gd name="connsiteY6" fmla="*/ 57576 h 291719"/>
                  <a:gd name="connsiteX7" fmla="*/ 138183 w 291719"/>
                  <a:gd name="connsiteY7" fmla="*/ 76768 h 291719"/>
                  <a:gd name="connsiteX8" fmla="*/ 118991 w 291719"/>
                  <a:gd name="connsiteY8" fmla="*/ 57576 h 291719"/>
                  <a:gd name="connsiteX9" fmla="*/ 138183 w 291719"/>
                  <a:gd name="connsiteY9" fmla="*/ 38384 h 291719"/>
                  <a:gd name="connsiteX10" fmla="*/ 184244 w 291719"/>
                  <a:gd name="connsiteY10" fmla="*/ 253336 h 291719"/>
                  <a:gd name="connsiteX11" fmla="*/ 107476 w 291719"/>
                  <a:gd name="connsiteY11" fmla="*/ 253336 h 291719"/>
                  <a:gd name="connsiteX12" fmla="*/ 107476 w 291719"/>
                  <a:gd name="connsiteY12" fmla="*/ 230305 h 291719"/>
                  <a:gd name="connsiteX13" fmla="*/ 134345 w 291719"/>
                  <a:gd name="connsiteY13" fmla="*/ 230305 h 291719"/>
                  <a:gd name="connsiteX14" fmla="*/ 134345 w 291719"/>
                  <a:gd name="connsiteY14" fmla="*/ 115153 h 291719"/>
                  <a:gd name="connsiteX15" fmla="*/ 111314 w 291719"/>
                  <a:gd name="connsiteY15" fmla="*/ 115153 h 291719"/>
                  <a:gd name="connsiteX16" fmla="*/ 111314 w 291719"/>
                  <a:gd name="connsiteY16" fmla="*/ 92122 h 291719"/>
                  <a:gd name="connsiteX17" fmla="*/ 157375 w 291719"/>
                  <a:gd name="connsiteY17" fmla="*/ 92122 h 291719"/>
                  <a:gd name="connsiteX18" fmla="*/ 157375 w 291719"/>
                  <a:gd name="connsiteY18" fmla="*/ 115153 h 291719"/>
                  <a:gd name="connsiteX19" fmla="*/ 157375 w 291719"/>
                  <a:gd name="connsiteY19" fmla="*/ 230305 h 291719"/>
                  <a:gd name="connsiteX20" fmla="*/ 184244 w 291719"/>
                  <a:gd name="connsiteY20" fmla="*/ 230305 h 291719"/>
                  <a:gd name="connsiteX21" fmla="*/ 184244 w 291719"/>
                  <a:gd name="connsiteY21" fmla="*/ 253336 h 2917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291719" h="291719">
                    <a:moveTo>
                      <a:pt x="145860" y="0"/>
                    </a:moveTo>
                    <a:cubicBezTo>
                      <a:pt x="65253" y="0"/>
                      <a:pt x="0" y="65253"/>
                      <a:pt x="0" y="145860"/>
                    </a:cubicBezTo>
                    <a:cubicBezTo>
                      <a:pt x="0" y="226467"/>
                      <a:pt x="65253" y="291720"/>
                      <a:pt x="145860" y="291720"/>
                    </a:cubicBezTo>
                    <a:cubicBezTo>
                      <a:pt x="226467" y="291720"/>
                      <a:pt x="291720" y="226467"/>
                      <a:pt x="291720" y="145860"/>
                    </a:cubicBezTo>
                    <a:cubicBezTo>
                      <a:pt x="291720" y="65253"/>
                      <a:pt x="226467" y="0"/>
                      <a:pt x="145860" y="0"/>
                    </a:cubicBezTo>
                    <a:close/>
                    <a:moveTo>
                      <a:pt x="138183" y="38384"/>
                    </a:moveTo>
                    <a:cubicBezTo>
                      <a:pt x="148931" y="38384"/>
                      <a:pt x="157375" y="46829"/>
                      <a:pt x="157375" y="57576"/>
                    </a:cubicBezTo>
                    <a:cubicBezTo>
                      <a:pt x="157375" y="68324"/>
                      <a:pt x="148931" y="76768"/>
                      <a:pt x="138183" y="76768"/>
                    </a:cubicBezTo>
                    <a:cubicBezTo>
                      <a:pt x="127435" y="76768"/>
                      <a:pt x="118991" y="68324"/>
                      <a:pt x="118991" y="57576"/>
                    </a:cubicBezTo>
                    <a:cubicBezTo>
                      <a:pt x="118991" y="46829"/>
                      <a:pt x="127435" y="38384"/>
                      <a:pt x="138183" y="38384"/>
                    </a:cubicBezTo>
                    <a:close/>
                    <a:moveTo>
                      <a:pt x="184244" y="253336"/>
                    </a:moveTo>
                    <a:lnTo>
                      <a:pt x="107476" y="253336"/>
                    </a:lnTo>
                    <a:lnTo>
                      <a:pt x="107476" y="230305"/>
                    </a:lnTo>
                    <a:lnTo>
                      <a:pt x="134345" y="230305"/>
                    </a:lnTo>
                    <a:lnTo>
                      <a:pt x="134345" y="115153"/>
                    </a:lnTo>
                    <a:lnTo>
                      <a:pt x="111314" y="115153"/>
                    </a:lnTo>
                    <a:lnTo>
                      <a:pt x="111314" y="92122"/>
                    </a:lnTo>
                    <a:lnTo>
                      <a:pt x="157375" y="92122"/>
                    </a:lnTo>
                    <a:lnTo>
                      <a:pt x="157375" y="115153"/>
                    </a:lnTo>
                    <a:lnTo>
                      <a:pt x="157375" y="230305"/>
                    </a:lnTo>
                    <a:lnTo>
                      <a:pt x="184244" y="230305"/>
                    </a:lnTo>
                    <a:lnTo>
                      <a:pt x="184244" y="253336"/>
                    </a:lnTo>
                    <a:close/>
                  </a:path>
                </a:pathLst>
              </a:custGeom>
              <a:solidFill>
                <a:srgbClr val="1FF524"/>
              </a:solidFill>
              <a:ln w="377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 sz="2000" noProof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grpSp>
          <p:nvGrpSpPr>
            <p:cNvPr id="36" name="VOORBEELD">
              <a:extLst>
                <a:ext uri="{FF2B5EF4-FFF2-40B4-BE49-F238E27FC236}">
                  <a16:creationId xmlns:a16="http://schemas.microsoft.com/office/drawing/2014/main" id="{700ABC24-8B68-4BFF-956A-4DB3B0B92A19}"/>
                </a:ext>
              </a:extLst>
            </p:cNvPr>
            <p:cNvGrpSpPr/>
            <p:nvPr userDrawn="1"/>
          </p:nvGrpSpPr>
          <p:grpSpPr>
            <a:xfrm>
              <a:off x="-3605171" y="458674"/>
              <a:ext cx="3234311" cy="558875"/>
              <a:chOff x="-3605171" y="458674"/>
              <a:chExt cx="3234311" cy="558875"/>
            </a:xfrm>
          </p:grpSpPr>
          <p:sp>
            <p:nvSpPr>
              <p:cNvPr id="37" name="Rechthoek 36">
                <a:extLst>
                  <a:ext uri="{FF2B5EF4-FFF2-40B4-BE49-F238E27FC236}">
                    <a16:creationId xmlns:a16="http://schemas.microsoft.com/office/drawing/2014/main" id="{18ED75D3-544E-4AE3-83A8-658BB9E5B4DD}"/>
                  </a:ext>
                </a:extLst>
              </p:cNvPr>
              <p:cNvSpPr/>
              <p:nvPr userDrawn="1"/>
            </p:nvSpPr>
            <p:spPr>
              <a:xfrm>
                <a:off x="-3604183" y="458674"/>
                <a:ext cx="393459" cy="184058"/>
              </a:xfrm>
              <a:prstGeom prst="rect">
                <a:avLst/>
              </a:prstGeom>
              <a:solidFill>
                <a:srgbClr val="F8F8F8"/>
              </a:solidFill>
              <a:ln w="63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18000" rIns="0" bIns="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lang="nl-NL" sz="900" b="1" noProof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Start</a:t>
                </a:r>
              </a:p>
            </p:txBody>
          </p:sp>
          <p:sp>
            <p:nvSpPr>
              <p:cNvPr id="38" name="Rechthoek 37">
                <a:extLst>
                  <a:ext uri="{FF2B5EF4-FFF2-40B4-BE49-F238E27FC236}">
                    <a16:creationId xmlns:a16="http://schemas.microsoft.com/office/drawing/2014/main" id="{49023A54-A563-4268-9A5B-87D4F5107D23}"/>
                  </a:ext>
                </a:extLst>
              </p:cNvPr>
              <p:cNvSpPr/>
              <p:nvPr userDrawn="1"/>
            </p:nvSpPr>
            <p:spPr>
              <a:xfrm>
                <a:off x="-3599184" y="621345"/>
                <a:ext cx="383782" cy="27171"/>
              </a:xfrm>
              <a:prstGeom prst="rect">
                <a:avLst/>
              </a:prstGeom>
              <a:solidFill>
                <a:srgbClr val="B7462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1000" b="1" noProof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grpSp>
            <p:nvGrpSpPr>
              <p:cNvPr id="39" name="Groep 38">
                <a:extLst>
                  <a:ext uri="{FF2B5EF4-FFF2-40B4-BE49-F238E27FC236}">
                    <a16:creationId xmlns:a16="http://schemas.microsoft.com/office/drawing/2014/main" id="{310451CD-AE29-4232-9137-837630212C82}"/>
                  </a:ext>
                </a:extLst>
              </p:cNvPr>
              <p:cNvGrpSpPr/>
              <p:nvPr userDrawn="1"/>
            </p:nvGrpSpPr>
            <p:grpSpPr>
              <a:xfrm>
                <a:off x="-3386247" y="830871"/>
                <a:ext cx="139423" cy="109566"/>
                <a:chOff x="-2866744" y="827071"/>
                <a:chExt cx="168701" cy="132575"/>
              </a:xfrm>
            </p:grpSpPr>
            <p:grpSp>
              <p:nvGrpSpPr>
                <p:cNvPr id="70" name="Groep 69">
                  <a:extLst>
                    <a:ext uri="{FF2B5EF4-FFF2-40B4-BE49-F238E27FC236}">
                      <a16:creationId xmlns:a16="http://schemas.microsoft.com/office/drawing/2014/main" id="{67A0D7D4-8F56-431C-9D83-4E00536E83B3}"/>
                    </a:ext>
                  </a:extLst>
                </p:cNvPr>
                <p:cNvGrpSpPr/>
                <p:nvPr userDrawn="1"/>
              </p:nvGrpSpPr>
              <p:grpSpPr>
                <a:xfrm>
                  <a:off x="-2866744" y="827071"/>
                  <a:ext cx="168701" cy="132575"/>
                  <a:chOff x="-2866744" y="827071"/>
                  <a:chExt cx="168701" cy="132575"/>
                </a:xfrm>
              </p:grpSpPr>
              <p:cxnSp>
                <p:nvCxnSpPr>
                  <p:cNvPr id="72" name="Rechte verbindingslijn 71">
                    <a:extLst>
                      <a:ext uri="{FF2B5EF4-FFF2-40B4-BE49-F238E27FC236}">
                        <a16:creationId xmlns:a16="http://schemas.microsoft.com/office/drawing/2014/main" id="{E6F99C89-B9C4-4ED4-96DB-C1B2E63DB6B9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827071"/>
                    <a:ext cx="168701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73" name="Rechte verbindingslijn 72">
                    <a:extLst>
                      <a:ext uri="{FF2B5EF4-FFF2-40B4-BE49-F238E27FC236}">
                        <a16:creationId xmlns:a16="http://schemas.microsoft.com/office/drawing/2014/main" id="{5EA0B18C-8445-4492-A7DC-64AA394764BD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959646"/>
                    <a:ext cx="168701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74" name="Rechte verbindingslijn 73">
                    <a:extLst>
                      <a:ext uri="{FF2B5EF4-FFF2-40B4-BE49-F238E27FC236}">
                        <a16:creationId xmlns:a16="http://schemas.microsoft.com/office/drawing/2014/main" id="{E605BC6E-A250-46F2-A738-71A7ED28740A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926503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75" name="Rechte verbindingslijn 74">
                    <a:extLst>
                      <a:ext uri="{FF2B5EF4-FFF2-40B4-BE49-F238E27FC236}">
                        <a16:creationId xmlns:a16="http://schemas.microsoft.com/office/drawing/2014/main" id="{546B7B3B-22F4-48AA-ABD5-9B85B6D7B9A7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893359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76" name="Rechte verbindingslijn 75">
                    <a:extLst>
                      <a:ext uri="{FF2B5EF4-FFF2-40B4-BE49-F238E27FC236}">
                        <a16:creationId xmlns:a16="http://schemas.microsoft.com/office/drawing/2014/main" id="{C56E8217-3117-49B3-A245-42273A131DEB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860215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</p:grpSp>
            <p:sp>
              <p:nvSpPr>
                <p:cNvPr id="71" name="Pijl: rechts 70">
                  <a:extLst>
                    <a:ext uri="{FF2B5EF4-FFF2-40B4-BE49-F238E27FC236}">
                      <a16:creationId xmlns:a16="http://schemas.microsoft.com/office/drawing/2014/main" id="{D199CE68-63F7-4279-A893-15A85238D11F}"/>
                    </a:ext>
                  </a:extLst>
                </p:cNvPr>
                <p:cNvSpPr/>
                <p:nvPr userDrawn="1"/>
              </p:nvSpPr>
              <p:spPr>
                <a:xfrm>
                  <a:off x="-2866744" y="858737"/>
                  <a:ext cx="70676" cy="67902"/>
                </a:xfrm>
                <a:prstGeom prst="rightArrow">
                  <a:avLst>
                    <a:gd name="adj1" fmla="val 25329"/>
                    <a:gd name="adj2" fmla="val 63628"/>
                  </a:avLst>
                </a:prstGeom>
                <a:solidFill>
                  <a:srgbClr val="4A7DB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p:grpSp>
          <p:grpSp>
            <p:nvGrpSpPr>
              <p:cNvPr id="40" name="Groep 39">
                <a:extLst>
                  <a:ext uri="{FF2B5EF4-FFF2-40B4-BE49-F238E27FC236}">
                    <a16:creationId xmlns:a16="http://schemas.microsoft.com/office/drawing/2014/main" id="{E3FEDBAC-645B-4E88-BA41-224674237606}"/>
                  </a:ext>
                </a:extLst>
              </p:cNvPr>
              <p:cNvGrpSpPr/>
              <p:nvPr userDrawn="1"/>
            </p:nvGrpSpPr>
            <p:grpSpPr>
              <a:xfrm>
                <a:off x="-3605171" y="830871"/>
                <a:ext cx="139423" cy="109566"/>
                <a:chOff x="-2866744" y="518074"/>
                <a:chExt cx="168701" cy="132575"/>
              </a:xfrm>
            </p:grpSpPr>
            <p:grpSp>
              <p:nvGrpSpPr>
                <p:cNvPr id="63" name="Groep 62">
                  <a:extLst>
                    <a:ext uri="{FF2B5EF4-FFF2-40B4-BE49-F238E27FC236}">
                      <a16:creationId xmlns:a16="http://schemas.microsoft.com/office/drawing/2014/main" id="{141DF931-CD2F-4C50-9BAB-C5D45D9DF545}"/>
                    </a:ext>
                  </a:extLst>
                </p:cNvPr>
                <p:cNvGrpSpPr/>
                <p:nvPr userDrawn="1"/>
              </p:nvGrpSpPr>
              <p:grpSpPr>
                <a:xfrm>
                  <a:off x="-2866744" y="518074"/>
                  <a:ext cx="168701" cy="132575"/>
                  <a:chOff x="-2866744" y="518074"/>
                  <a:chExt cx="168701" cy="132575"/>
                </a:xfrm>
              </p:grpSpPr>
              <p:cxnSp>
                <p:nvCxnSpPr>
                  <p:cNvPr id="65" name="Rechte verbindingslijn 64">
                    <a:extLst>
                      <a:ext uri="{FF2B5EF4-FFF2-40B4-BE49-F238E27FC236}">
                        <a16:creationId xmlns:a16="http://schemas.microsoft.com/office/drawing/2014/main" id="{D9B0BFF8-1D71-44E3-AADB-6899AE741BDA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518074"/>
                    <a:ext cx="168701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66" name="Rechte verbindingslijn 65">
                    <a:extLst>
                      <a:ext uri="{FF2B5EF4-FFF2-40B4-BE49-F238E27FC236}">
                        <a16:creationId xmlns:a16="http://schemas.microsoft.com/office/drawing/2014/main" id="{173776BF-A57A-425D-9AC6-952C23811920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650649"/>
                    <a:ext cx="168701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67" name="Rechte verbindingslijn 66">
                    <a:extLst>
                      <a:ext uri="{FF2B5EF4-FFF2-40B4-BE49-F238E27FC236}">
                        <a16:creationId xmlns:a16="http://schemas.microsoft.com/office/drawing/2014/main" id="{25F5C565-0B7B-4F7D-9181-1A9B77E8BEA8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617506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68" name="Rechte verbindingslijn 67">
                    <a:extLst>
                      <a:ext uri="{FF2B5EF4-FFF2-40B4-BE49-F238E27FC236}">
                        <a16:creationId xmlns:a16="http://schemas.microsoft.com/office/drawing/2014/main" id="{1A06090E-2125-44DA-89A0-F9A4F2E290A2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584362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69" name="Rechte verbindingslijn 68">
                    <a:extLst>
                      <a:ext uri="{FF2B5EF4-FFF2-40B4-BE49-F238E27FC236}">
                        <a16:creationId xmlns:a16="http://schemas.microsoft.com/office/drawing/2014/main" id="{DC4F59F6-463C-4897-B81E-9DB0B2E09324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551218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</p:grpSp>
            <p:sp>
              <p:nvSpPr>
                <p:cNvPr id="64" name="Pijl: rechts 63">
                  <a:extLst>
                    <a:ext uri="{FF2B5EF4-FFF2-40B4-BE49-F238E27FC236}">
                      <a16:creationId xmlns:a16="http://schemas.microsoft.com/office/drawing/2014/main" id="{93FFC868-DFF1-4C0A-9028-9E9A03C39DC9}"/>
                    </a:ext>
                  </a:extLst>
                </p:cNvPr>
                <p:cNvSpPr/>
                <p:nvPr userDrawn="1"/>
              </p:nvSpPr>
              <p:spPr>
                <a:xfrm flipH="1">
                  <a:off x="-2866744" y="549740"/>
                  <a:ext cx="70676" cy="67902"/>
                </a:xfrm>
                <a:prstGeom prst="rightArrow">
                  <a:avLst>
                    <a:gd name="adj1" fmla="val 25329"/>
                    <a:gd name="adj2" fmla="val 63628"/>
                  </a:avLst>
                </a:prstGeom>
                <a:solidFill>
                  <a:srgbClr val="4A7DB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p:grpSp>
          <p:cxnSp>
            <p:nvCxnSpPr>
              <p:cNvPr id="41" name="Rechte verbindingslijn 40">
                <a:extLst>
                  <a:ext uri="{FF2B5EF4-FFF2-40B4-BE49-F238E27FC236}">
                    <a16:creationId xmlns:a16="http://schemas.microsoft.com/office/drawing/2014/main" id="{E26D8585-80A0-4B6A-886E-E8A646E06AB8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flipV="1">
                <a:off x="-3459956" y="588169"/>
                <a:ext cx="547687" cy="219076"/>
              </a:xfrm>
              <a:prstGeom prst="line">
                <a:avLst/>
              </a:prstGeom>
              <a:noFill/>
              <a:ln w="19050" cap="rnd" cmpd="sng" algn="ctr">
                <a:solidFill>
                  <a:schemeClr val="accent1"/>
                </a:solidFill>
                <a:prstDash val="solid"/>
                <a:headEnd type="oval"/>
              </a:ln>
              <a:effectLst/>
            </p:spPr>
          </p:cxnSp>
          <p:cxnSp>
            <p:nvCxnSpPr>
              <p:cNvPr id="42" name="Rechte verbindingslijn 41">
                <a:extLst>
                  <a:ext uri="{FF2B5EF4-FFF2-40B4-BE49-F238E27FC236}">
                    <a16:creationId xmlns:a16="http://schemas.microsoft.com/office/drawing/2014/main" id="{D503829F-3F8E-4EC0-81DB-633101EDF1BD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-3224213" y="828675"/>
                <a:ext cx="319088" cy="0"/>
              </a:xfrm>
              <a:prstGeom prst="line">
                <a:avLst/>
              </a:prstGeom>
              <a:noFill/>
              <a:ln w="19050" cap="rnd" cmpd="sng" algn="ctr">
                <a:solidFill>
                  <a:schemeClr val="accent1"/>
                </a:solidFill>
                <a:prstDash val="solid"/>
                <a:headEnd type="oval"/>
              </a:ln>
              <a:effectLst/>
            </p:spPr>
          </p:cxnSp>
          <p:sp>
            <p:nvSpPr>
              <p:cNvPr id="43" name="Rechthoek 42">
                <a:extLst>
                  <a:ext uri="{FF2B5EF4-FFF2-40B4-BE49-F238E27FC236}">
                    <a16:creationId xmlns:a16="http://schemas.microsoft.com/office/drawing/2014/main" id="{26D0730C-F2E9-41EF-8571-A2F255903CE3}"/>
                  </a:ext>
                </a:extLst>
              </p:cNvPr>
              <p:cNvSpPr/>
              <p:nvPr userDrawn="1"/>
            </p:nvSpPr>
            <p:spPr>
              <a:xfrm>
                <a:off x="-2559903" y="512179"/>
                <a:ext cx="2189042" cy="151083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ctr"/>
              <a:lstStyle/>
              <a:p>
                <a:pPr marL="0" marR="0" lvl="0" indent="0" defTabSz="91440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1100" b="0" i="0" u="none" strike="noStrike" kern="0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Tekstniveau omhoog</a:t>
                </a:r>
              </a:p>
            </p:txBody>
          </p:sp>
          <p:sp>
            <p:nvSpPr>
              <p:cNvPr id="44" name="Rechthoek 43">
                <a:extLst>
                  <a:ext uri="{FF2B5EF4-FFF2-40B4-BE49-F238E27FC236}">
                    <a16:creationId xmlns:a16="http://schemas.microsoft.com/office/drawing/2014/main" id="{2600A2F4-1C37-4150-B6B8-7C6A3DD8E11D}"/>
                  </a:ext>
                </a:extLst>
              </p:cNvPr>
              <p:cNvSpPr/>
              <p:nvPr userDrawn="1"/>
            </p:nvSpPr>
            <p:spPr>
              <a:xfrm>
                <a:off x="-2559903" y="819562"/>
                <a:ext cx="2189043" cy="142202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ctr"/>
              <a:lstStyle/>
              <a:p>
                <a:pPr marL="0" marR="0" lvl="0" indent="0" defTabSz="91440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1100" b="0" i="0" u="none" strike="noStrike" kern="0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Tekstniveau omlaag</a:t>
                </a:r>
              </a:p>
            </p:txBody>
          </p:sp>
          <p:grpSp>
            <p:nvGrpSpPr>
              <p:cNvPr id="45" name="Groep 44">
                <a:extLst>
                  <a:ext uri="{FF2B5EF4-FFF2-40B4-BE49-F238E27FC236}">
                    <a16:creationId xmlns:a16="http://schemas.microsoft.com/office/drawing/2014/main" id="{67D30AD6-9D71-4666-91A3-4E5EEA825034}"/>
                  </a:ext>
                </a:extLst>
              </p:cNvPr>
              <p:cNvGrpSpPr/>
              <p:nvPr userDrawn="1"/>
            </p:nvGrpSpPr>
            <p:grpSpPr>
              <a:xfrm>
                <a:off x="-2916763" y="769168"/>
                <a:ext cx="268738" cy="248381"/>
                <a:chOff x="-2916763" y="769168"/>
                <a:chExt cx="268738" cy="248381"/>
              </a:xfrm>
            </p:grpSpPr>
            <p:sp>
              <p:nvSpPr>
                <p:cNvPr id="55" name="Rechthoek 54">
                  <a:extLst>
                    <a:ext uri="{FF2B5EF4-FFF2-40B4-BE49-F238E27FC236}">
                      <a16:creationId xmlns:a16="http://schemas.microsoft.com/office/drawing/2014/main" id="{C6FE15A1-D358-42D2-9844-2EF5DE246ECC}"/>
                    </a:ext>
                  </a:extLst>
                </p:cNvPr>
                <p:cNvSpPr/>
                <p:nvPr userDrawn="1"/>
              </p:nvSpPr>
              <p:spPr>
                <a:xfrm>
                  <a:off x="-2916763" y="769168"/>
                  <a:ext cx="268738" cy="248381"/>
                </a:xfrm>
                <a:prstGeom prst="rect">
                  <a:avLst/>
                </a:prstGeom>
                <a:solidFill>
                  <a:srgbClr val="FFFFFF"/>
                </a:solidFill>
                <a:ln w="3175">
                  <a:solidFill>
                    <a:srgbClr val="DADADA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nl-NL" sz="1050" b="0" noProof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grpSp>
              <p:nvGrpSpPr>
                <p:cNvPr id="56" name="Groep 55">
                  <a:extLst>
                    <a:ext uri="{FF2B5EF4-FFF2-40B4-BE49-F238E27FC236}">
                      <a16:creationId xmlns:a16="http://schemas.microsoft.com/office/drawing/2014/main" id="{A798159B-6B78-4C49-946A-FC44436FF29E}"/>
                    </a:ext>
                  </a:extLst>
                </p:cNvPr>
                <p:cNvGrpSpPr/>
                <p:nvPr userDrawn="1"/>
              </p:nvGrpSpPr>
              <p:grpSpPr>
                <a:xfrm>
                  <a:off x="-2866744" y="827071"/>
                  <a:ext cx="168701" cy="132575"/>
                  <a:chOff x="-2866744" y="827071"/>
                  <a:chExt cx="168701" cy="132575"/>
                </a:xfrm>
              </p:grpSpPr>
              <p:cxnSp>
                <p:nvCxnSpPr>
                  <p:cNvPr id="58" name="Rechte verbindingslijn 57">
                    <a:extLst>
                      <a:ext uri="{FF2B5EF4-FFF2-40B4-BE49-F238E27FC236}">
                        <a16:creationId xmlns:a16="http://schemas.microsoft.com/office/drawing/2014/main" id="{2D494D60-DF6E-4B1F-8FCD-60F478EADF90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827071"/>
                    <a:ext cx="168701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59" name="Rechte verbindingslijn 58">
                    <a:extLst>
                      <a:ext uri="{FF2B5EF4-FFF2-40B4-BE49-F238E27FC236}">
                        <a16:creationId xmlns:a16="http://schemas.microsoft.com/office/drawing/2014/main" id="{F40BD812-7D8E-4B33-8140-34F07788A45D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959646"/>
                    <a:ext cx="168701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60" name="Rechte verbindingslijn 59">
                    <a:extLst>
                      <a:ext uri="{FF2B5EF4-FFF2-40B4-BE49-F238E27FC236}">
                        <a16:creationId xmlns:a16="http://schemas.microsoft.com/office/drawing/2014/main" id="{838AF165-6DBA-4001-9C15-3A73BD20C2A5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926503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61" name="Rechte verbindingslijn 60">
                    <a:extLst>
                      <a:ext uri="{FF2B5EF4-FFF2-40B4-BE49-F238E27FC236}">
                        <a16:creationId xmlns:a16="http://schemas.microsoft.com/office/drawing/2014/main" id="{B02972FE-2CE3-4EE1-8DC4-88C6048E99BC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893359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62" name="Rechte verbindingslijn 61">
                    <a:extLst>
                      <a:ext uri="{FF2B5EF4-FFF2-40B4-BE49-F238E27FC236}">
                        <a16:creationId xmlns:a16="http://schemas.microsoft.com/office/drawing/2014/main" id="{CE0A55E6-0D8C-4598-AA49-F2A1DC89EB90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860215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</p:grpSp>
            <p:sp>
              <p:nvSpPr>
                <p:cNvPr id="57" name="Pijl: rechts 56">
                  <a:extLst>
                    <a:ext uri="{FF2B5EF4-FFF2-40B4-BE49-F238E27FC236}">
                      <a16:creationId xmlns:a16="http://schemas.microsoft.com/office/drawing/2014/main" id="{0561510A-8C8D-4AF1-A3BC-42D9CBC81171}"/>
                    </a:ext>
                  </a:extLst>
                </p:cNvPr>
                <p:cNvSpPr/>
                <p:nvPr userDrawn="1"/>
              </p:nvSpPr>
              <p:spPr>
                <a:xfrm>
                  <a:off x="-2866744" y="858737"/>
                  <a:ext cx="70676" cy="67902"/>
                </a:xfrm>
                <a:prstGeom prst="rightArrow">
                  <a:avLst>
                    <a:gd name="adj1" fmla="val 25329"/>
                    <a:gd name="adj2" fmla="val 63628"/>
                  </a:avLst>
                </a:prstGeom>
                <a:solidFill>
                  <a:srgbClr val="4A7DB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p:grpSp>
          <p:grpSp>
            <p:nvGrpSpPr>
              <p:cNvPr id="46" name="Groep 45">
                <a:extLst>
                  <a:ext uri="{FF2B5EF4-FFF2-40B4-BE49-F238E27FC236}">
                    <a16:creationId xmlns:a16="http://schemas.microsoft.com/office/drawing/2014/main" id="{70A60D95-3F19-449B-BA64-8C3FB881DA9F}"/>
                  </a:ext>
                </a:extLst>
              </p:cNvPr>
              <p:cNvGrpSpPr/>
              <p:nvPr userDrawn="1"/>
            </p:nvGrpSpPr>
            <p:grpSpPr>
              <a:xfrm>
                <a:off x="-2916763" y="460171"/>
                <a:ext cx="268738" cy="248381"/>
                <a:chOff x="-2916763" y="460171"/>
                <a:chExt cx="268738" cy="248381"/>
              </a:xfrm>
            </p:grpSpPr>
            <p:sp>
              <p:nvSpPr>
                <p:cNvPr id="47" name="Rechthoek 46">
                  <a:extLst>
                    <a:ext uri="{FF2B5EF4-FFF2-40B4-BE49-F238E27FC236}">
                      <a16:creationId xmlns:a16="http://schemas.microsoft.com/office/drawing/2014/main" id="{15AAF8D2-161A-4B5D-8A78-627B2445E538}"/>
                    </a:ext>
                  </a:extLst>
                </p:cNvPr>
                <p:cNvSpPr/>
                <p:nvPr userDrawn="1"/>
              </p:nvSpPr>
              <p:spPr>
                <a:xfrm>
                  <a:off x="-2916763" y="460171"/>
                  <a:ext cx="268738" cy="248381"/>
                </a:xfrm>
                <a:prstGeom prst="rect">
                  <a:avLst/>
                </a:prstGeom>
                <a:solidFill>
                  <a:srgbClr val="FFFFFF"/>
                </a:solidFill>
                <a:ln w="3175">
                  <a:solidFill>
                    <a:srgbClr val="DADADA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nl-NL" sz="1050" b="0" noProof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grpSp>
              <p:nvGrpSpPr>
                <p:cNvPr id="48" name="Groep 47">
                  <a:extLst>
                    <a:ext uri="{FF2B5EF4-FFF2-40B4-BE49-F238E27FC236}">
                      <a16:creationId xmlns:a16="http://schemas.microsoft.com/office/drawing/2014/main" id="{5B98A3AC-785D-48A0-ABE7-1C223F3CDA05}"/>
                    </a:ext>
                  </a:extLst>
                </p:cNvPr>
                <p:cNvGrpSpPr/>
                <p:nvPr userDrawn="1"/>
              </p:nvGrpSpPr>
              <p:grpSpPr>
                <a:xfrm>
                  <a:off x="-2866744" y="518074"/>
                  <a:ext cx="168701" cy="132575"/>
                  <a:chOff x="-2866744" y="518074"/>
                  <a:chExt cx="168701" cy="132575"/>
                </a:xfrm>
              </p:grpSpPr>
              <p:cxnSp>
                <p:nvCxnSpPr>
                  <p:cNvPr id="50" name="Rechte verbindingslijn 49">
                    <a:extLst>
                      <a:ext uri="{FF2B5EF4-FFF2-40B4-BE49-F238E27FC236}">
                        <a16:creationId xmlns:a16="http://schemas.microsoft.com/office/drawing/2014/main" id="{36D32D8E-BF65-43E8-9BCB-B83AA88C3F8E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518074"/>
                    <a:ext cx="168701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51" name="Rechte verbindingslijn 50">
                    <a:extLst>
                      <a:ext uri="{FF2B5EF4-FFF2-40B4-BE49-F238E27FC236}">
                        <a16:creationId xmlns:a16="http://schemas.microsoft.com/office/drawing/2014/main" id="{D21EA843-C500-48DE-94C6-229041464676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650649"/>
                    <a:ext cx="168701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52" name="Rechte verbindingslijn 51">
                    <a:extLst>
                      <a:ext uri="{FF2B5EF4-FFF2-40B4-BE49-F238E27FC236}">
                        <a16:creationId xmlns:a16="http://schemas.microsoft.com/office/drawing/2014/main" id="{350DC039-81A1-49D4-9A82-D7A9015B2F96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617506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53" name="Rechte verbindingslijn 52">
                    <a:extLst>
                      <a:ext uri="{FF2B5EF4-FFF2-40B4-BE49-F238E27FC236}">
                        <a16:creationId xmlns:a16="http://schemas.microsoft.com/office/drawing/2014/main" id="{B887B8D8-6893-47CA-82BF-A0E3FC70B29E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584362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54" name="Rechte verbindingslijn 53">
                    <a:extLst>
                      <a:ext uri="{FF2B5EF4-FFF2-40B4-BE49-F238E27FC236}">
                        <a16:creationId xmlns:a16="http://schemas.microsoft.com/office/drawing/2014/main" id="{524B2A21-AEDE-4256-B384-CE5364062082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551218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</p:grpSp>
            <p:sp>
              <p:nvSpPr>
                <p:cNvPr id="49" name="Pijl: rechts 48">
                  <a:extLst>
                    <a:ext uri="{FF2B5EF4-FFF2-40B4-BE49-F238E27FC236}">
                      <a16:creationId xmlns:a16="http://schemas.microsoft.com/office/drawing/2014/main" id="{DAFAC6C8-425B-4C14-9837-467F85667423}"/>
                    </a:ext>
                  </a:extLst>
                </p:cNvPr>
                <p:cNvSpPr/>
                <p:nvPr userDrawn="1"/>
              </p:nvSpPr>
              <p:spPr>
                <a:xfrm flipH="1">
                  <a:off x="-2866744" y="549740"/>
                  <a:ext cx="70676" cy="67902"/>
                </a:xfrm>
                <a:prstGeom prst="rightArrow">
                  <a:avLst>
                    <a:gd name="adj1" fmla="val 25329"/>
                    <a:gd name="adj2" fmla="val 63628"/>
                  </a:avLst>
                </a:prstGeom>
                <a:solidFill>
                  <a:srgbClr val="4A7DB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p:grpSp>
        </p:grpSp>
      </p:grpSp>
      <p:grpSp>
        <p:nvGrpSpPr>
          <p:cNvPr id="79" name="INSTRUCTIE">
            <a:extLst>
              <a:ext uri="{FF2B5EF4-FFF2-40B4-BE49-F238E27FC236}">
                <a16:creationId xmlns:a16="http://schemas.microsoft.com/office/drawing/2014/main" id="{30E29ACD-ADC8-4D0A-A4B9-73155398A259}"/>
              </a:ext>
            </a:extLst>
          </p:cNvPr>
          <p:cNvGrpSpPr/>
          <p:nvPr userDrawn="1"/>
        </p:nvGrpSpPr>
        <p:grpSpPr>
          <a:xfrm>
            <a:off x="12378141" y="2"/>
            <a:ext cx="3692840" cy="4255687"/>
            <a:chOff x="-3785891" y="2"/>
            <a:chExt cx="3692840" cy="4255687"/>
          </a:xfrm>
        </p:grpSpPr>
        <p:sp>
          <p:nvSpPr>
            <p:cNvPr id="80" name="Rechthoek 79">
              <a:extLst>
                <a:ext uri="{FF2B5EF4-FFF2-40B4-BE49-F238E27FC236}">
                  <a16:creationId xmlns:a16="http://schemas.microsoft.com/office/drawing/2014/main" id="{3A125A39-345D-4ADD-892F-177925708181}"/>
                </a:ext>
              </a:extLst>
            </p:cNvPr>
            <p:cNvSpPr/>
            <p:nvPr userDrawn="1"/>
          </p:nvSpPr>
          <p:spPr>
            <a:xfrm>
              <a:off x="-3785891" y="3427689"/>
              <a:ext cx="3593091" cy="828000"/>
            </a:xfrm>
            <a:prstGeom prst="rect">
              <a:avLst/>
            </a:prstGeom>
            <a:solidFill>
              <a:srgbClr val="ECECEC"/>
            </a:solidFill>
            <a:ln w="6350">
              <a:solidFill>
                <a:srgbClr val="ECECE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0000" tIns="144000" rIns="180000" bIns="144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l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</a:pPr>
              <a:r>
                <a:rPr lang="nl-NL" sz="1200" b="1" cap="all" baseline="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Meer weten?</a:t>
              </a:r>
              <a:r>
                <a:rPr lang="nl-NL" sz="1200" cap="all" baseline="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/>
              </a:r>
              <a:br>
                <a:rPr lang="nl-NL" sz="1200" cap="all" baseline="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</a:br>
              <a:r>
                <a:rPr lang="nl-NL" sz="1200" cap="none" baseline="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Ga naar de instructie dia </a:t>
              </a:r>
              <a:r>
                <a:rPr lang="nl-NL" sz="1200" b="1" cap="none" baseline="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‘VIDEO INSTRUCTIES’</a:t>
              </a:r>
              <a:r>
                <a:rPr lang="nl-NL" sz="1200" cap="none" baseline="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.</a:t>
              </a:r>
              <a:br>
                <a:rPr lang="nl-NL" sz="1200" cap="none" baseline="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</a:br>
              <a:r>
                <a:rPr lang="nl-NL" sz="1200" cap="none" baseline="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Deze vind je vooraan de presentatie of voeg je in via </a:t>
              </a:r>
              <a:r>
                <a:rPr lang="nl-NL" sz="1200" i="1" cap="none" baseline="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‘Start’</a:t>
              </a:r>
              <a:r>
                <a:rPr lang="nl-NL" sz="1200" cap="none" baseline="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&gt; </a:t>
              </a:r>
              <a:r>
                <a:rPr lang="nl-NL" sz="1200" i="1" cap="none" baseline="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‘Nieuwe dia’</a:t>
              </a:r>
            </a:p>
          </p:txBody>
        </p:sp>
        <p:grpSp>
          <p:nvGrpSpPr>
            <p:cNvPr id="81" name="INSTRUCTIE">
              <a:extLst>
                <a:ext uri="{FF2B5EF4-FFF2-40B4-BE49-F238E27FC236}">
                  <a16:creationId xmlns:a16="http://schemas.microsoft.com/office/drawing/2014/main" id="{A3D3A3D4-075E-4FF3-904D-2BEB122C9881}"/>
                </a:ext>
              </a:extLst>
            </p:cNvPr>
            <p:cNvGrpSpPr/>
            <p:nvPr userDrawn="1"/>
          </p:nvGrpSpPr>
          <p:grpSpPr>
            <a:xfrm>
              <a:off x="-3785891" y="2"/>
              <a:ext cx="3692840" cy="3543653"/>
              <a:chOff x="-3785891" y="2"/>
              <a:chExt cx="3692840" cy="3543653"/>
            </a:xfrm>
          </p:grpSpPr>
          <p:sp>
            <p:nvSpPr>
              <p:cNvPr id="82" name="Rechthoek 81">
                <a:extLst>
                  <a:ext uri="{FF2B5EF4-FFF2-40B4-BE49-F238E27FC236}">
                    <a16:creationId xmlns:a16="http://schemas.microsoft.com/office/drawing/2014/main" id="{642341DA-8BAA-4494-8F58-5583D18E72EB}"/>
                  </a:ext>
                </a:extLst>
              </p:cNvPr>
              <p:cNvSpPr/>
              <p:nvPr userDrawn="1"/>
            </p:nvSpPr>
            <p:spPr>
              <a:xfrm>
                <a:off x="-3785891" y="2"/>
                <a:ext cx="3593091" cy="3427688"/>
              </a:xfrm>
              <a:prstGeom prst="rect">
                <a:avLst/>
              </a:prstGeom>
              <a:solidFill>
                <a:srgbClr val="FFFFFF"/>
              </a:solidFill>
              <a:ln w="6350">
                <a:solidFill>
                  <a:srgbClr val="ECECEC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80000" tIns="144000" rIns="180000" bIns="14400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nl-NL" sz="1400" b="1" cap="all" baseline="0" noProof="0">
                    <a:solidFill>
                      <a:schemeClr val="accent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Tabel invoegen/opmaken</a:t>
                </a:r>
              </a:p>
            </p:txBody>
          </p:sp>
          <p:sp>
            <p:nvSpPr>
              <p:cNvPr id="83" name="Ovaal 82">
                <a:extLst>
                  <a:ext uri="{FF2B5EF4-FFF2-40B4-BE49-F238E27FC236}">
                    <a16:creationId xmlns:a16="http://schemas.microsoft.com/office/drawing/2014/main" id="{3AB568EE-6476-49DD-9A42-751914B08BCA}"/>
                  </a:ext>
                </a:extLst>
              </p:cNvPr>
              <p:cNvSpPr/>
              <p:nvPr userDrawn="1"/>
            </p:nvSpPr>
            <p:spPr>
              <a:xfrm>
                <a:off x="-3603587" y="465324"/>
                <a:ext cx="180000" cy="180000"/>
              </a:xfrm>
              <a:prstGeom prst="ellipse">
                <a:avLst/>
              </a:prstGeom>
              <a:solidFill>
                <a:schemeClr val="accent1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wrap="none" lIns="0" tIns="0" rIns="0" bIns="0" rtlCol="0" anchor="ctr">
                <a:no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1000" b="1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1</a:t>
                </a:r>
              </a:p>
            </p:txBody>
          </p:sp>
          <p:sp>
            <p:nvSpPr>
              <p:cNvPr id="84" name="Rechthoek 83">
                <a:extLst>
                  <a:ext uri="{FF2B5EF4-FFF2-40B4-BE49-F238E27FC236}">
                    <a16:creationId xmlns:a16="http://schemas.microsoft.com/office/drawing/2014/main" id="{18CEECAD-6155-4358-B67F-31ACB38517BD}"/>
                  </a:ext>
                </a:extLst>
              </p:cNvPr>
              <p:cNvSpPr/>
              <p:nvPr userDrawn="1"/>
            </p:nvSpPr>
            <p:spPr>
              <a:xfrm>
                <a:off x="-3319415" y="465324"/>
                <a:ext cx="2944682" cy="658026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t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12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Wanneer nodig, verwijder de bestaande tabel d.m.v. de </a:t>
                </a:r>
                <a:r>
                  <a:rPr kumimoji="0" lang="nl-NL" sz="12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‘backspace toets’.</a:t>
                </a:r>
                <a:r>
                  <a:rPr kumimoji="0" lang="nl-NL" sz="12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 Klik op het pictogram om een nieuwe tabel in te voegen</a:t>
                </a:r>
                <a:br>
                  <a:rPr kumimoji="0" lang="nl-NL" sz="12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</a:br>
                <a:r>
                  <a:rPr kumimoji="0" lang="nl-NL" sz="1200" b="0" i="1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(zie onderstaand voorbeeld)</a:t>
                </a:r>
                <a:r>
                  <a:rPr kumimoji="0" lang="nl-NL" sz="12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.</a:t>
                </a:r>
              </a:p>
            </p:txBody>
          </p:sp>
          <p:sp>
            <p:nvSpPr>
              <p:cNvPr id="85" name="Ovaal 84">
                <a:extLst>
                  <a:ext uri="{FF2B5EF4-FFF2-40B4-BE49-F238E27FC236}">
                    <a16:creationId xmlns:a16="http://schemas.microsoft.com/office/drawing/2014/main" id="{BC47427A-C256-4B61-A621-A4EF992BD450}"/>
                  </a:ext>
                </a:extLst>
              </p:cNvPr>
              <p:cNvSpPr/>
              <p:nvPr userDrawn="1"/>
            </p:nvSpPr>
            <p:spPr>
              <a:xfrm>
                <a:off x="-3603587" y="1729709"/>
                <a:ext cx="180000" cy="180000"/>
              </a:xfrm>
              <a:prstGeom prst="ellipse">
                <a:avLst/>
              </a:prstGeom>
              <a:solidFill>
                <a:schemeClr val="accent1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wrap="none" lIns="0" tIns="0" rIns="0" bIns="0" rtlCol="0" anchor="ctr">
                <a:no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1000" b="1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2</a:t>
                </a:r>
              </a:p>
            </p:txBody>
          </p:sp>
          <p:sp>
            <p:nvSpPr>
              <p:cNvPr id="86" name="Rechthoek 85">
                <a:extLst>
                  <a:ext uri="{FF2B5EF4-FFF2-40B4-BE49-F238E27FC236}">
                    <a16:creationId xmlns:a16="http://schemas.microsoft.com/office/drawing/2014/main" id="{96C8BE6F-0C5B-4B3C-BAB4-AE38993B02BA}"/>
                  </a:ext>
                </a:extLst>
              </p:cNvPr>
              <p:cNvSpPr/>
              <p:nvPr userDrawn="1"/>
            </p:nvSpPr>
            <p:spPr>
              <a:xfrm>
                <a:off x="-3319415" y="1729710"/>
                <a:ext cx="2944682" cy="326338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t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12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Selecteer het gewenste aantal rijen</a:t>
                </a:r>
                <a:br>
                  <a:rPr kumimoji="0" lang="nl-NL" sz="12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</a:br>
                <a:r>
                  <a:rPr kumimoji="0" lang="nl-NL" sz="12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en kolommen en klik op </a:t>
                </a:r>
                <a:r>
                  <a:rPr kumimoji="0" lang="nl-NL" sz="1200" b="1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‘OK’</a:t>
                </a:r>
                <a:r>
                  <a:rPr kumimoji="0" lang="nl-NL" sz="12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.</a:t>
                </a:r>
              </a:p>
            </p:txBody>
          </p:sp>
          <p:grpSp>
            <p:nvGrpSpPr>
              <p:cNvPr id="87" name="Groep 86">
                <a:extLst>
                  <a:ext uri="{FF2B5EF4-FFF2-40B4-BE49-F238E27FC236}">
                    <a16:creationId xmlns:a16="http://schemas.microsoft.com/office/drawing/2014/main" id="{E450AA17-3F45-4B4C-A5BF-0109226BE0E3}"/>
                  </a:ext>
                </a:extLst>
              </p:cNvPr>
              <p:cNvGrpSpPr/>
              <p:nvPr userDrawn="1"/>
            </p:nvGrpSpPr>
            <p:grpSpPr>
              <a:xfrm>
                <a:off x="-3311319" y="2164285"/>
                <a:ext cx="825500" cy="209550"/>
                <a:chOff x="13504624" y="2482850"/>
                <a:chExt cx="825500" cy="209550"/>
              </a:xfrm>
            </p:grpSpPr>
            <p:sp>
              <p:nvSpPr>
                <p:cNvPr id="102" name="Rechthoek 101">
                  <a:extLst>
                    <a:ext uri="{FF2B5EF4-FFF2-40B4-BE49-F238E27FC236}">
                      <a16:creationId xmlns:a16="http://schemas.microsoft.com/office/drawing/2014/main" id="{C354E697-366B-453F-89D4-2F21F0D0018E}"/>
                    </a:ext>
                  </a:extLst>
                </p:cNvPr>
                <p:cNvSpPr/>
                <p:nvPr userDrawn="1"/>
              </p:nvSpPr>
              <p:spPr>
                <a:xfrm>
                  <a:off x="13504624" y="2482850"/>
                  <a:ext cx="825500" cy="209550"/>
                </a:xfrm>
                <a:prstGeom prst="rect">
                  <a:avLst/>
                </a:prstGeom>
                <a:solidFill>
                  <a:srgbClr val="E5F1FB"/>
                </a:solidFill>
                <a:ln w="12700">
                  <a:solidFill>
                    <a:srgbClr val="0B7ED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25200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>
                    <a:lnSpc>
                      <a:spcPct val="90000"/>
                    </a:lnSpc>
                    <a:spcBef>
                      <a:spcPts val="600"/>
                    </a:spcBef>
                    <a:spcAft>
                      <a:spcPts val="600"/>
                    </a:spcAft>
                  </a:pPr>
                  <a:r>
                    <a:rPr lang="nl-NL" sz="900" b="0" noProof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rPr>
                    <a:t>OK</a:t>
                  </a:r>
                </a:p>
              </p:txBody>
            </p:sp>
            <p:cxnSp>
              <p:nvCxnSpPr>
                <p:cNvPr id="103" name="Rechte verbindingslijn 102">
                  <a:extLst>
                    <a:ext uri="{FF2B5EF4-FFF2-40B4-BE49-F238E27FC236}">
                      <a16:creationId xmlns:a16="http://schemas.microsoft.com/office/drawing/2014/main" id="{8BB37B52-1BFE-420F-89FD-7D4C0D9721C4}"/>
                    </a:ext>
                  </a:extLst>
                </p:cNvPr>
                <p:cNvCxnSpPr/>
                <p:nvPr userDrawn="1"/>
              </p:nvCxnSpPr>
              <p:spPr>
                <a:xfrm>
                  <a:off x="14155269" y="2515250"/>
                  <a:ext cx="0" cy="142717"/>
                </a:xfrm>
                <a:prstGeom prst="line">
                  <a:avLst/>
                </a:prstGeom>
                <a:noFill/>
                <a:ln w="3175" cap="flat" cmpd="sng" algn="ctr">
                  <a:solidFill>
                    <a:srgbClr val="44546A"/>
                  </a:solidFill>
                  <a:prstDash val="solid"/>
                </a:ln>
                <a:effectLst/>
              </p:spPr>
            </p:cxnSp>
            <p:sp>
              <p:nvSpPr>
                <p:cNvPr id="104" name="Gelijkbenige driehoek 103">
                  <a:extLst>
                    <a:ext uri="{FF2B5EF4-FFF2-40B4-BE49-F238E27FC236}">
                      <a16:creationId xmlns:a16="http://schemas.microsoft.com/office/drawing/2014/main" id="{A02FDA2C-5F9E-427F-88F1-35A81CDC6974}"/>
                    </a:ext>
                  </a:extLst>
                </p:cNvPr>
                <p:cNvSpPr/>
                <p:nvPr userDrawn="1"/>
              </p:nvSpPr>
              <p:spPr>
                <a:xfrm rot="10800000">
                  <a:off x="14196089" y="2566904"/>
                  <a:ext cx="86866" cy="51147"/>
                </a:xfrm>
                <a:prstGeom prst="triangle">
                  <a:avLst/>
                </a:prstGeom>
                <a:solidFill>
                  <a:srgbClr val="00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900" b="1" noProof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p:grpSp>
          <p:sp>
            <p:nvSpPr>
              <p:cNvPr id="88" name="Ovaal 87">
                <a:extLst>
                  <a:ext uri="{FF2B5EF4-FFF2-40B4-BE49-F238E27FC236}">
                    <a16:creationId xmlns:a16="http://schemas.microsoft.com/office/drawing/2014/main" id="{14459A1B-9979-48E8-87F2-590ABC1E1BBA}"/>
                  </a:ext>
                </a:extLst>
              </p:cNvPr>
              <p:cNvSpPr/>
              <p:nvPr userDrawn="1"/>
            </p:nvSpPr>
            <p:spPr>
              <a:xfrm>
                <a:off x="-3603587" y="2555608"/>
                <a:ext cx="180000" cy="180000"/>
              </a:xfrm>
              <a:prstGeom prst="ellipse">
                <a:avLst/>
              </a:prstGeom>
              <a:solidFill>
                <a:schemeClr val="accent1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wrap="none" lIns="0" tIns="0" rIns="0" bIns="0" rtlCol="0" anchor="ctr">
                <a:no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1000" b="1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3</a:t>
                </a:r>
              </a:p>
            </p:txBody>
          </p:sp>
          <p:sp>
            <p:nvSpPr>
              <p:cNvPr id="89" name="Rechthoek 88">
                <a:extLst>
                  <a:ext uri="{FF2B5EF4-FFF2-40B4-BE49-F238E27FC236}">
                    <a16:creationId xmlns:a16="http://schemas.microsoft.com/office/drawing/2014/main" id="{7C9B1513-8ED3-475B-BB78-84D624D17DC7}"/>
                  </a:ext>
                </a:extLst>
              </p:cNvPr>
              <p:cNvSpPr/>
              <p:nvPr userDrawn="1"/>
            </p:nvSpPr>
            <p:spPr>
              <a:xfrm>
                <a:off x="-3319415" y="2555609"/>
                <a:ext cx="2944682" cy="813603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t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12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Verander de opmaak van de tabel door verschillende onderdelen van de tabel te selecteren en naar de tab </a:t>
                </a:r>
                <a:r>
                  <a:rPr kumimoji="0" lang="nl-NL" sz="1200" b="1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‘Hulpmiddelen van tabellen - Ontwerpen’ </a:t>
                </a:r>
                <a:r>
                  <a:rPr kumimoji="0" lang="nl-NL" sz="12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te gaan. </a:t>
                </a:r>
              </a:p>
            </p:txBody>
          </p:sp>
          <p:grpSp>
            <p:nvGrpSpPr>
              <p:cNvPr id="90" name="Tabel icoon">
                <a:extLst>
                  <a:ext uri="{FF2B5EF4-FFF2-40B4-BE49-F238E27FC236}">
                    <a16:creationId xmlns:a16="http://schemas.microsoft.com/office/drawing/2014/main" id="{2AC87826-820A-42BF-83A4-33ACC8B8CD1F}"/>
                  </a:ext>
                </a:extLst>
              </p:cNvPr>
              <p:cNvGrpSpPr/>
              <p:nvPr userDrawn="1"/>
            </p:nvGrpSpPr>
            <p:grpSpPr>
              <a:xfrm>
                <a:off x="-3308869" y="1240695"/>
                <a:ext cx="338201" cy="305477"/>
                <a:chOff x="6072040" y="3376043"/>
                <a:chExt cx="1227920" cy="1109109"/>
              </a:xfrm>
            </p:grpSpPr>
            <p:sp>
              <p:nvSpPr>
                <p:cNvPr id="94" name="Rechthoek 93">
                  <a:extLst>
                    <a:ext uri="{FF2B5EF4-FFF2-40B4-BE49-F238E27FC236}">
                      <a16:creationId xmlns:a16="http://schemas.microsoft.com/office/drawing/2014/main" id="{6B4C0CD3-8192-477B-8BE2-D74B5C2AAF36}"/>
                    </a:ext>
                  </a:extLst>
                </p:cNvPr>
                <p:cNvSpPr/>
                <p:nvPr userDrawn="1"/>
              </p:nvSpPr>
              <p:spPr>
                <a:xfrm>
                  <a:off x="6072040" y="3376043"/>
                  <a:ext cx="1227920" cy="1109109"/>
                </a:xfrm>
                <a:prstGeom prst="rect">
                  <a:avLst/>
                </a:prstGeom>
                <a:solidFill>
                  <a:schemeClr val="bg1"/>
                </a:solidFill>
                <a:ln w="1905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nl-NL" sz="2400" noProof="0">
                    <a:solidFill>
                      <a:schemeClr val="accent1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95" name="Rechthoek 94">
                  <a:extLst>
                    <a:ext uri="{FF2B5EF4-FFF2-40B4-BE49-F238E27FC236}">
                      <a16:creationId xmlns:a16="http://schemas.microsoft.com/office/drawing/2014/main" id="{E0B807BB-7A7A-4A19-9D1C-FA5A9312BD76}"/>
                    </a:ext>
                  </a:extLst>
                </p:cNvPr>
                <p:cNvSpPr/>
                <p:nvPr userDrawn="1"/>
              </p:nvSpPr>
              <p:spPr>
                <a:xfrm>
                  <a:off x="6090829" y="3393962"/>
                  <a:ext cx="1209131" cy="218971"/>
                </a:xfrm>
                <a:prstGeom prst="rect">
                  <a:avLst/>
                </a:prstGeom>
                <a:solidFill>
                  <a:srgbClr val="6C6C6C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nl-NL" sz="2400" noProof="0">
                    <a:solidFill>
                      <a:schemeClr val="accent1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cxnSp>
              <p:nvCxnSpPr>
                <p:cNvPr id="96" name="Rechte verbindingslijn 95">
                  <a:extLst>
                    <a:ext uri="{FF2B5EF4-FFF2-40B4-BE49-F238E27FC236}">
                      <a16:creationId xmlns:a16="http://schemas.microsoft.com/office/drawing/2014/main" id="{484E6FCA-BE03-4646-8B26-8296AFB0C8D8}"/>
                    </a:ext>
                  </a:extLst>
                </p:cNvPr>
                <p:cNvCxnSpPr/>
                <p:nvPr userDrawn="1"/>
              </p:nvCxnSpPr>
              <p:spPr>
                <a:xfrm>
                  <a:off x="6493304" y="3605313"/>
                  <a:ext cx="0" cy="872219"/>
                </a:xfrm>
                <a:prstGeom prst="line">
                  <a:avLst/>
                </a:prstGeom>
                <a:ln w="12700">
                  <a:solidFill>
                    <a:srgbClr val="B5B5B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7" name="Rechte verbindingslijn 96">
                  <a:extLst>
                    <a:ext uri="{FF2B5EF4-FFF2-40B4-BE49-F238E27FC236}">
                      <a16:creationId xmlns:a16="http://schemas.microsoft.com/office/drawing/2014/main" id="{00E3B6AD-2F19-4462-BA93-47F8514A8F39}"/>
                    </a:ext>
                  </a:extLst>
                </p:cNvPr>
                <p:cNvCxnSpPr/>
                <p:nvPr userDrawn="1"/>
              </p:nvCxnSpPr>
              <p:spPr>
                <a:xfrm>
                  <a:off x="6883025" y="3605313"/>
                  <a:ext cx="0" cy="872219"/>
                </a:xfrm>
                <a:prstGeom prst="line">
                  <a:avLst/>
                </a:prstGeom>
                <a:ln w="12700">
                  <a:solidFill>
                    <a:srgbClr val="B5B5B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8" name="Rechte verbindingslijn 97">
                  <a:extLst>
                    <a:ext uri="{FF2B5EF4-FFF2-40B4-BE49-F238E27FC236}">
                      <a16:creationId xmlns:a16="http://schemas.microsoft.com/office/drawing/2014/main" id="{3408B895-1595-478D-8D55-5CE41C3CE4D7}"/>
                    </a:ext>
                  </a:extLst>
                </p:cNvPr>
                <p:cNvCxnSpPr/>
                <p:nvPr userDrawn="1"/>
              </p:nvCxnSpPr>
              <p:spPr>
                <a:xfrm flipH="1">
                  <a:off x="6090561" y="3827108"/>
                  <a:ext cx="1209399" cy="0"/>
                </a:xfrm>
                <a:prstGeom prst="line">
                  <a:avLst/>
                </a:prstGeom>
                <a:ln w="12700">
                  <a:solidFill>
                    <a:srgbClr val="B5B5B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9" name="Rechte verbindingslijn 98">
                  <a:extLst>
                    <a:ext uri="{FF2B5EF4-FFF2-40B4-BE49-F238E27FC236}">
                      <a16:creationId xmlns:a16="http://schemas.microsoft.com/office/drawing/2014/main" id="{4922DF5F-28CF-4F30-B53B-270C6826BD1C}"/>
                    </a:ext>
                  </a:extLst>
                </p:cNvPr>
                <p:cNvCxnSpPr/>
                <p:nvPr userDrawn="1"/>
              </p:nvCxnSpPr>
              <p:spPr>
                <a:xfrm flipH="1">
                  <a:off x="6090561" y="4055708"/>
                  <a:ext cx="1209399" cy="0"/>
                </a:xfrm>
                <a:prstGeom prst="line">
                  <a:avLst/>
                </a:prstGeom>
                <a:ln w="12700">
                  <a:solidFill>
                    <a:srgbClr val="B5B5B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0" name="Rechte verbindingslijn 99">
                  <a:extLst>
                    <a:ext uri="{FF2B5EF4-FFF2-40B4-BE49-F238E27FC236}">
                      <a16:creationId xmlns:a16="http://schemas.microsoft.com/office/drawing/2014/main" id="{5498B941-4B8E-4D29-9885-8ED6930DCDE2}"/>
                    </a:ext>
                  </a:extLst>
                </p:cNvPr>
                <p:cNvCxnSpPr/>
                <p:nvPr userDrawn="1"/>
              </p:nvCxnSpPr>
              <p:spPr>
                <a:xfrm flipH="1">
                  <a:off x="6090561" y="4276688"/>
                  <a:ext cx="1209399" cy="0"/>
                </a:xfrm>
                <a:prstGeom prst="line">
                  <a:avLst/>
                </a:prstGeom>
                <a:ln w="12700">
                  <a:solidFill>
                    <a:srgbClr val="B5B5B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01" name="Rechthoek 100">
                  <a:extLst>
                    <a:ext uri="{FF2B5EF4-FFF2-40B4-BE49-F238E27FC236}">
                      <a16:creationId xmlns:a16="http://schemas.microsoft.com/office/drawing/2014/main" id="{E0FFB73D-6352-463B-A3BC-5AD2B2CCFAC7}"/>
                    </a:ext>
                  </a:extLst>
                </p:cNvPr>
                <p:cNvSpPr/>
                <p:nvPr userDrawn="1"/>
              </p:nvSpPr>
              <p:spPr>
                <a:xfrm>
                  <a:off x="6072040" y="3376043"/>
                  <a:ext cx="1227920" cy="1109109"/>
                </a:xfrm>
                <a:prstGeom prst="rect">
                  <a:avLst/>
                </a:prstGeom>
                <a:noFill/>
                <a:ln w="12700">
                  <a:solidFill>
                    <a:srgbClr val="6C6C6C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nl-NL" sz="2400" noProof="0">
                    <a:solidFill>
                      <a:schemeClr val="accent1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p:grpSp>
          <p:grpSp>
            <p:nvGrpSpPr>
              <p:cNvPr id="91" name="ICOON_info">
                <a:extLst>
                  <a:ext uri="{FF2B5EF4-FFF2-40B4-BE49-F238E27FC236}">
                    <a16:creationId xmlns:a16="http://schemas.microsoft.com/office/drawing/2014/main" id="{79888FFB-4210-4D0E-9744-95AB7BABFA8E}"/>
                  </a:ext>
                </a:extLst>
              </p:cNvPr>
              <p:cNvGrpSpPr/>
              <p:nvPr userDrawn="1"/>
            </p:nvGrpSpPr>
            <p:grpSpPr>
              <a:xfrm>
                <a:off x="-376736" y="3259970"/>
                <a:ext cx="283685" cy="283685"/>
                <a:chOff x="-510741" y="5913713"/>
                <a:chExt cx="267555" cy="267555"/>
              </a:xfrm>
            </p:grpSpPr>
            <p:sp>
              <p:nvSpPr>
                <p:cNvPr id="92" name="Ovaal 91">
                  <a:extLst>
                    <a:ext uri="{FF2B5EF4-FFF2-40B4-BE49-F238E27FC236}">
                      <a16:creationId xmlns:a16="http://schemas.microsoft.com/office/drawing/2014/main" id="{55652A78-CF72-4017-8409-C374E86296D0}"/>
                    </a:ext>
                  </a:extLst>
                </p:cNvPr>
                <p:cNvSpPr/>
                <p:nvPr userDrawn="1"/>
              </p:nvSpPr>
              <p:spPr>
                <a:xfrm>
                  <a:off x="-491853" y="5932072"/>
                  <a:ext cx="230835" cy="230835"/>
                </a:xfrm>
                <a:prstGeom prst="ellipse">
                  <a:avLst/>
                </a:prstGeom>
                <a:solidFill>
                  <a:srgbClr val="211F26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80000" tIns="180000" rIns="180000" bIns="18000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>
                    <a:lnSpc>
                      <a:spcPct val="90000"/>
                    </a:lnSpc>
                    <a:spcBef>
                      <a:spcPts val="600"/>
                    </a:spcBef>
                    <a:spcAft>
                      <a:spcPts val="600"/>
                    </a:spcAft>
                  </a:pPr>
                  <a:endParaRPr lang="nl-NL" sz="1600" cap="all" baseline="0" noProof="0"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93" name="Graphic 163" descr="Informatie">
                  <a:extLst>
                    <a:ext uri="{FF2B5EF4-FFF2-40B4-BE49-F238E27FC236}">
                      <a16:creationId xmlns:a16="http://schemas.microsoft.com/office/drawing/2014/main" id="{BAC64FDD-7A39-442E-BE05-1929E250AD37}"/>
                    </a:ext>
                  </a:extLst>
                </p:cNvPr>
                <p:cNvSpPr/>
                <p:nvPr/>
              </p:nvSpPr>
              <p:spPr>
                <a:xfrm>
                  <a:off x="-510741" y="5913713"/>
                  <a:ext cx="267555" cy="267555"/>
                </a:xfrm>
                <a:custGeom>
                  <a:avLst/>
                  <a:gdLst>
                    <a:gd name="connsiteX0" fmla="*/ 145860 w 291719"/>
                    <a:gd name="connsiteY0" fmla="*/ 0 h 291719"/>
                    <a:gd name="connsiteX1" fmla="*/ 0 w 291719"/>
                    <a:gd name="connsiteY1" fmla="*/ 145860 h 291719"/>
                    <a:gd name="connsiteX2" fmla="*/ 145860 w 291719"/>
                    <a:gd name="connsiteY2" fmla="*/ 291720 h 291719"/>
                    <a:gd name="connsiteX3" fmla="*/ 291720 w 291719"/>
                    <a:gd name="connsiteY3" fmla="*/ 145860 h 291719"/>
                    <a:gd name="connsiteX4" fmla="*/ 145860 w 291719"/>
                    <a:gd name="connsiteY4" fmla="*/ 0 h 291719"/>
                    <a:gd name="connsiteX5" fmla="*/ 138183 w 291719"/>
                    <a:gd name="connsiteY5" fmla="*/ 38384 h 291719"/>
                    <a:gd name="connsiteX6" fmla="*/ 157375 w 291719"/>
                    <a:gd name="connsiteY6" fmla="*/ 57576 h 291719"/>
                    <a:gd name="connsiteX7" fmla="*/ 138183 w 291719"/>
                    <a:gd name="connsiteY7" fmla="*/ 76768 h 291719"/>
                    <a:gd name="connsiteX8" fmla="*/ 118991 w 291719"/>
                    <a:gd name="connsiteY8" fmla="*/ 57576 h 291719"/>
                    <a:gd name="connsiteX9" fmla="*/ 138183 w 291719"/>
                    <a:gd name="connsiteY9" fmla="*/ 38384 h 291719"/>
                    <a:gd name="connsiteX10" fmla="*/ 184244 w 291719"/>
                    <a:gd name="connsiteY10" fmla="*/ 253336 h 291719"/>
                    <a:gd name="connsiteX11" fmla="*/ 107476 w 291719"/>
                    <a:gd name="connsiteY11" fmla="*/ 253336 h 291719"/>
                    <a:gd name="connsiteX12" fmla="*/ 107476 w 291719"/>
                    <a:gd name="connsiteY12" fmla="*/ 230305 h 291719"/>
                    <a:gd name="connsiteX13" fmla="*/ 134345 w 291719"/>
                    <a:gd name="connsiteY13" fmla="*/ 230305 h 291719"/>
                    <a:gd name="connsiteX14" fmla="*/ 134345 w 291719"/>
                    <a:gd name="connsiteY14" fmla="*/ 115153 h 291719"/>
                    <a:gd name="connsiteX15" fmla="*/ 111314 w 291719"/>
                    <a:gd name="connsiteY15" fmla="*/ 115153 h 291719"/>
                    <a:gd name="connsiteX16" fmla="*/ 111314 w 291719"/>
                    <a:gd name="connsiteY16" fmla="*/ 92122 h 291719"/>
                    <a:gd name="connsiteX17" fmla="*/ 157375 w 291719"/>
                    <a:gd name="connsiteY17" fmla="*/ 92122 h 291719"/>
                    <a:gd name="connsiteX18" fmla="*/ 157375 w 291719"/>
                    <a:gd name="connsiteY18" fmla="*/ 115153 h 291719"/>
                    <a:gd name="connsiteX19" fmla="*/ 157375 w 291719"/>
                    <a:gd name="connsiteY19" fmla="*/ 230305 h 291719"/>
                    <a:gd name="connsiteX20" fmla="*/ 184244 w 291719"/>
                    <a:gd name="connsiteY20" fmla="*/ 230305 h 291719"/>
                    <a:gd name="connsiteX21" fmla="*/ 184244 w 291719"/>
                    <a:gd name="connsiteY21" fmla="*/ 253336 h 29171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</a:cxnLst>
                  <a:rect l="l" t="t" r="r" b="b"/>
                  <a:pathLst>
                    <a:path w="291719" h="291719">
                      <a:moveTo>
                        <a:pt x="145860" y="0"/>
                      </a:moveTo>
                      <a:cubicBezTo>
                        <a:pt x="65253" y="0"/>
                        <a:pt x="0" y="65253"/>
                        <a:pt x="0" y="145860"/>
                      </a:cubicBezTo>
                      <a:cubicBezTo>
                        <a:pt x="0" y="226467"/>
                        <a:pt x="65253" y="291720"/>
                        <a:pt x="145860" y="291720"/>
                      </a:cubicBezTo>
                      <a:cubicBezTo>
                        <a:pt x="226467" y="291720"/>
                        <a:pt x="291720" y="226467"/>
                        <a:pt x="291720" y="145860"/>
                      </a:cubicBezTo>
                      <a:cubicBezTo>
                        <a:pt x="291720" y="65253"/>
                        <a:pt x="226467" y="0"/>
                        <a:pt x="145860" y="0"/>
                      </a:cubicBezTo>
                      <a:close/>
                      <a:moveTo>
                        <a:pt x="138183" y="38384"/>
                      </a:moveTo>
                      <a:cubicBezTo>
                        <a:pt x="148931" y="38384"/>
                        <a:pt x="157375" y="46829"/>
                        <a:pt x="157375" y="57576"/>
                      </a:cubicBezTo>
                      <a:cubicBezTo>
                        <a:pt x="157375" y="68324"/>
                        <a:pt x="148931" y="76768"/>
                        <a:pt x="138183" y="76768"/>
                      </a:cubicBezTo>
                      <a:cubicBezTo>
                        <a:pt x="127435" y="76768"/>
                        <a:pt x="118991" y="68324"/>
                        <a:pt x="118991" y="57576"/>
                      </a:cubicBezTo>
                      <a:cubicBezTo>
                        <a:pt x="118991" y="46829"/>
                        <a:pt x="127435" y="38384"/>
                        <a:pt x="138183" y="38384"/>
                      </a:cubicBezTo>
                      <a:close/>
                      <a:moveTo>
                        <a:pt x="184244" y="253336"/>
                      </a:moveTo>
                      <a:lnTo>
                        <a:pt x="107476" y="253336"/>
                      </a:lnTo>
                      <a:lnTo>
                        <a:pt x="107476" y="230305"/>
                      </a:lnTo>
                      <a:lnTo>
                        <a:pt x="134345" y="230305"/>
                      </a:lnTo>
                      <a:lnTo>
                        <a:pt x="134345" y="115153"/>
                      </a:lnTo>
                      <a:lnTo>
                        <a:pt x="111314" y="115153"/>
                      </a:lnTo>
                      <a:lnTo>
                        <a:pt x="111314" y="92122"/>
                      </a:lnTo>
                      <a:lnTo>
                        <a:pt x="157375" y="92122"/>
                      </a:lnTo>
                      <a:lnTo>
                        <a:pt x="157375" y="115153"/>
                      </a:lnTo>
                      <a:lnTo>
                        <a:pt x="157375" y="230305"/>
                      </a:lnTo>
                      <a:lnTo>
                        <a:pt x="184244" y="230305"/>
                      </a:lnTo>
                      <a:lnTo>
                        <a:pt x="184244" y="253336"/>
                      </a:lnTo>
                      <a:close/>
                    </a:path>
                  </a:pathLst>
                </a:custGeom>
                <a:solidFill>
                  <a:srgbClr val="1FF524"/>
                </a:solidFill>
                <a:ln w="3770" cap="flat">
                  <a:noFill/>
                  <a:prstDash val="solid"/>
                  <a:miter/>
                </a:ln>
              </p:spPr>
              <p:txBody>
                <a:bodyPr rtlCol="0" anchor="ctr">
                  <a:noAutofit/>
                </a:bodyPr>
                <a:lstStyle/>
                <a:p>
                  <a:endParaRPr lang="nl-NL" sz="2000" noProof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p:grpSp>
        </p:grpSp>
      </p:grpSp>
      <p:grpSp>
        <p:nvGrpSpPr>
          <p:cNvPr id="105" name="INSTRUCTIE">
            <a:extLst>
              <a:ext uri="{FF2B5EF4-FFF2-40B4-BE49-F238E27FC236}">
                <a16:creationId xmlns:a16="http://schemas.microsoft.com/office/drawing/2014/main" id="{EFEF796F-B5CD-473A-8E92-5538ED4C4956}"/>
              </a:ext>
            </a:extLst>
          </p:cNvPr>
          <p:cNvGrpSpPr/>
          <p:nvPr userDrawn="1"/>
        </p:nvGrpSpPr>
        <p:grpSpPr>
          <a:xfrm>
            <a:off x="5846" y="7033211"/>
            <a:ext cx="3727954" cy="1728407"/>
            <a:chOff x="5846" y="7033211"/>
            <a:chExt cx="3727954" cy="1728407"/>
          </a:xfrm>
        </p:grpSpPr>
        <p:sp>
          <p:nvSpPr>
            <p:cNvPr id="106" name="Rechthoek 105">
              <a:extLst>
                <a:ext uri="{FF2B5EF4-FFF2-40B4-BE49-F238E27FC236}">
                  <a16:creationId xmlns:a16="http://schemas.microsoft.com/office/drawing/2014/main" id="{DB38F738-7467-4D08-A0C9-37F684CBF061}"/>
                </a:ext>
              </a:extLst>
            </p:cNvPr>
            <p:cNvSpPr/>
            <p:nvPr userDrawn="1"/>
          </p:nvSpPr>
          <p:spPr>
            <a:xfrm>
              <a:off x="5846" y="7033211"/>
              <a:ext cx="3727954" cy="1577390"/>
            </a:xfrm>
            <a:prstGeom prst="rect">
              <a:avLst/>
            </a:prstGeom>
            <a:solidFill>
              <a:srgbClr val="FFFFFF"/>
            </a:solidFill>
            <a:ln w="6350">
              <a:solidFill>
                <a:srgbClr val="ECECEC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0000" tIns="144000" rIns="180000" bIns="14400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l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</a:pPr>
              <a:r>
                <a:rPr lang="nl-NL" sz="1400" b="1" cap="all" baseline="0" noProof="0">
                  <a:solidFill>
                    <a:schemeClr val="accent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Voettekst, dia nummer </a:t>
              </a:r>
              <a:br>
                <a:rPr lang="nl-NL" sz="1400" b="1" cap="all" baseline="0" noProof="0">
                  <a:solidFill>
                    <a:schemeClr val="accent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</a:br>
              <a:r>
                <a:rPr lang="nl-NL" sz="1400" b="1" cap="all" baseline="0" noProof="0">
                  <a:solidFill>
                    <a:schemeClr val="accent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en datum aanpassen</a:t>
              </a:r>
            </a:p>
          </p:txBody>
        </p:sp>
        <p:sp>
          <p:nvSpPr>
            <p:cNvPr id="107" name="Ovaal 106">
              <a:extLst>
                <a:ext uri="{FF2B5EF4-FFF2-40B4-BE49-F238E27FC236}">
                  <a16:creationId xmlns:a16="http://schemas.microsoft.com/office/drawing/2014/main" id="{38E7C0D6-ABCE-4822-B320-83D63222923D}"/>
                </a:ext>
              </a:extLst>
            </p:cNvPr>
            <p:cNvSpPr/>
            <p:nvPr userDrawn="1"/>
          </p:nvSpPr>
          <p:spPr>
            <a:xfrm>
              <a:off x="188424" y="7678534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1</a:t>
              </a:r>
            </a:p>
          </p:txBody>
        </p:sp>
        <p:sp>
          <p:nvSpPr>
            <p:cNvPr id="108" name="Rechthoek 107">
              <a:extLst>
                <a:ext uri="{FF2B5EF4-FFF2-40B4-BE49-F238E27FC236}">
                  <a16:creationId xmlns:a16="http://schemas.microsoft.com/office/drawing/2014/main" id="{97A8E25C-397D-4E4D-972F-00348FF7CEF0}"/>
                </a:ext>
              </a:extLst>
            </p:cNvPr>
            <p:cNvSpPr/>
            <p:nvPr userDrawn="1"/>
          </p:nvSpPr>
          <p:spPr>
            <a:xfrm>
              <a:off x="472596" y="7678534"/>
              <a:ext cx="2322719" cy="316729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Ga naar de tab </a:t>
              </a:r>
              <a:r>
                <a:rPr kumimoji="0" lang="nl-NL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‘Invoegen’</a:t>
              </a: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 en klik op</a:t>
              </a:r>
              <a:b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</a:br>
              <a:r>
                <a:rPr kumimoji="0" lang="nl-NL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‘Kop- en voettekst’</a:t>
              </a: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.</a:t>
              </a:r>
            </a:p>
          </p:txBody>
        </p:sp>
        <p:sp>
          <p:nvSpPr>
            <p:cNvPr id="109" name="Ovaal 108">
              <a:extLst>
                <a:ext uri="{FF2B5EF4-FFF2-40B4-BE49-F238E27FC236}">
                  <a16:creationId xmlns:a16="http://schemas.microsoft.com/office/drawing/2014/main" id="{DAB860AA-885A-4586-8726-372C683809D5}"/>
                </a:ext>
              </a:extLst>
            </p:cNvPr>
            <p:cNvSpPr/>
            <p:nvPr userDrawn="1"/>
          </p:nvSpPr>
          <p:spPr>
            <a:xfrm>
              <a:off x="188424" y="8108869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2</a:t>
              </a:r>
            </a:p>
          </p:txBody>
        </p:sp>
        <p:sp>
          <p:nvSpPr>
            <p:cNvPr id="110" name="Rechthoek 109">
              <a:extLst>
                <a:ext uri="{FF2B5EF4-FFF2-40B4-BE49-F238E27FC236}">
                  <a16:creationId xmlns:a16="http://schemas.microsoft.com/office/drawing/2014/main" id="{451FA426-F15D-4C10-99AB-3B6D6C6B68D6}"/>
                </a:ext>
              </a:extLst>
            </p:cNvPr>
            <p:cNvSpPr/>
            <p:nvPr userDrawn="1"/>
          </p:nvSpPr>
          <p:spPr>
            <a:xfrm>
              <a:off x="472596" y="8108869"/>
              <a:ext cx="2322719" cy="652749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Klik op</a:t>
              </a:r>
              <a:r>
                <a:rPr kumimoji="0" lang="nl-NL" sz="12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 ‘Overal toepassen’</a:t>
              </a:r>
              <a:r>
                <a:rPr kumimoji="0" lang="nl-NL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 om de gegevens op elke slide toe te passen.</a:t>
              </a:r>
            </a:p>
          </p:txBody>
        </p:sp>
        <p:grpSp>
          <p:nvGrpSpPr>
            <p:cNvPr id="111" name="Groep 110">
              <a:extLst>
                <a:ext uri="{FF2B5EF4-FFF2-40B4-BE49-F238E27FC236}">
                  <a16:creationId xmlns:a16="http://schemas.microsoft.com/office/drawing/2014/main" id="{CED4E828-8432-470C-A0CB-2FB835383EF6}"/>
                </a:ext>
              </a:extLst>
            </p:cNvPr>
            <p:cNvGrpSpPr/>
            <p:nvPr userDrawn="1"/>
          </p:nvGrpSpPr>
          <p:grpSpPr>
            <a:xfrm>
              <a:off x="2939884" y="7739834"/>
              <a:ext cx="681133" cy="750023"/>
              <a:chOff x="-910573" y="4987990"/>
              <a:chExt cx="681133" cy="750023"/>
            </a:xfrm>
          </p:grpSpPr>
          <p:grpSp>
            <p:nvGrpSpPr>
              <p:cNvPr id="112" name="Groep 111">
                <a:extLst>
                  <a:ext uri="{FF2B5EF4-FFF2-40B4-BE49-F238E27FC236}">
                    <a16:creationId xmlns:a16="http://schemas.microsoft.com/office/drawing/2014/main" id="{7FA51A60-6CCD-44C1-966C-604EBE418ED4}"/>
                  </a:ext>
                </a:extLst>
              </p:cNvPr>
              <p:cNvGrpSpPr/>
              <p:nvPr userDrawn="1"/>
            </p:nvGrpSpPr>
            <p:grpSpPr>
              <a:xfrm>
                <a:off x="-713542" y="4987990"/>
                <a:ext cx="287071" cy="379107"/>
                <a:chOff x="-4050578" y="288410"/>
                <a:chExt cx="322125" cy="379107"/>
              </a:xfrm>
            </p:grpSpPr>
            <p:sp>
              <p:nvSpPr>
                <p:cNvPr id="114" name="Rechthoek met één afgeknipte en afgeronde hoek 47">
                  <a:extLst>
                    <a:ext uri="{FF2B5EF4-FFF2-40B4-BE49-F238E27FC236}">
                      <a16:creationId xmlns:a16="http://schemas.microsoft.com/office/drawing/2014/main" id="{EE83D5D4-BDE5-444C-AB33-FA22EFEB5295}"/>
                    </a:ext>
                  </a:extLst>
                </p:cNvPr>
                <p:cNvSpPr/>
                <p:nvPr userDrawn="1"/>
              </p:nvSpPr>
              <p:spPr>
                <a:xfrm>
                  <a:off x="-4050578" y="288410"/>
                  <a:ext cx="322125" cy="379107"/>
                </a:xfrm>
                <a:prstGeom prst="snipRoundRect">
                  <a:avLst>
                    <a:gd name="adj1" fmla="val 0"/>
                    <a:gd name="adj2" fmla="val 33753"/>
                  </a:avLst>
                </a:prstGeom>
                <a:solidFill>
                  <a:sysClr val="window" lastClr="FFFFFF"/>
                </a:solidFill>
                <a:ln w="12700" cap="flat" cmpd="sng" algn="ctr">
                  <a:solidFill>
                    <a:srgbClr val="FFFFFF">
                      <a:lumMod val="65000"/>
                    </a:srgbClr>
                  </a:solidFill>
                  <a:prstDash val="solid"/>
                </a:ln>
                <a:effectLst/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900" b="0" i="0" u="none" strike="noStrike" kern="0" cap="none" spc="0" normalizeH="0" baseline="0" noProof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115" name="Rechthoekige driehoek 114">
                  <a:extLst>
                    <a:ext uri="{FF2B5EF4-FFF2-40B4-BE49-F238E27FC236}">
                      <a16:creationId xmlns:a16="http://schemas.microsoft.com/office/drawing/2014/main" id="{E41CA251-F161-4E2B-9B49-5A4DB2F6A080}"/>
                    </a:ext>
                  </a:extLst>
                </p:cNvPr>
                <p:cNvSpPr/>
                <p:nvPr userDrawn="1"/>
              </p:nvSpPr>
              <p:spPr>
                <a:xfrm>
                  <a:off x="-3833537" y="291656"/>
                  <a:ext cx="103133" cy="93757"/>
                </a:xfrm>
                <a:prstGeom prst="rtTriangle">
                  <a:avLst/>
                </a:prstGeom>
                <a:solidFill>
                  <a:sysClr val="window" lastClr="FFFFFF"/>
                </a:solidFill>
                <a:ln w="12700" cap="flat" cmpd="sng" algn="ctr">
                  <a:solidFill>
                    <a:srgbClr val="FFFFFF">
                      <a:lumMod val="65000"/>
                    </a:srgbClr>
                  </a:solidFill>
                  <a:prstDash val="solid"/>
                </a:ln>
                <a:effectLst/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900" b="0" i="0" u="none" strike="noStrike" kern="0" cap="none" spc="0" normalizeH="0" baseline="0" noProof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116" name="Rechthoek 115">
                  <a:extLst>
                    <a:ext uri="{FF2B5EF4-FFF2-40B4-BE49-F238E27FC236}">
                      <a16:creationId xmlns:a16="http://schemas.microsoft.com/office/drawing/2014/main" id="{119F509C-6E0A-4CC1-8B3D-EEEDAF4BAA01}"/>
                    </a:ext>
                  </a:extLst>
                </p:cNvPr>
                <p:cNvSpPr/>
                <p:nvPr userDrawn="1"/>
              </p:nvSpPr>
              <p:spPr>
                <a:xfrm>
                  <a:off x="-4013673" y="314848"/>
                  <a:ext cx="140930" cy="70565"/>
                </a:xfrm>
                <a:prstGeom prst="rect">
                  <a:avLst/>
                </a:prstGeom>
                <a:solidFill>
                  <a:srgbClr val="EDC87E"/>
                </a:solidFill>
                <a:ln w="12700" cap="flat" cmpd="sng" algn="ctr">
                  <a:noFill/>
                  <a:prstDash val="solid"/>
                </a:ln>
                <a:effectLst/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900" b="0" i="0" u="none" strike="noStrike" kern="0" cap="none" spc="0" normalizeH="0" baseline="0" noProof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117" name="Rechthoek 116">
                  <a:extLst>
                    <a:ext uri="{FF2B5EF4-FFF2-40B4-BE49-F238E27FC236}">
                      <a16:creationId xmlns:a16="http://schemas.microsoft.com/office/drawing/2014/main" id="{2C1D4DB1-B1AB-4DD8-AADB-04FA03E28B0F}"/>
                    </a:ext>
                  </a:extLst>
                </p:cNvPr>
                <p:cNvSpPr/>
                <p:nvPr userDrawn="1"/>
              </p:nvSpPr>
              <p:spPr>
                <a:xfrm>
                  <a:off x="-4020379" y="586428"/>
                  <a:ext cx="261727" cy="61406"/>
                </a:xfrm>
                <a:prstGeom prst="rect">
                  <a:avLst/>
                </a:prstGeom>
                <a:solidFill>
                  <a:srgbClr val="EDC87E"/>
                </a:solidFill>
                <a:ln w="12700" cap="flat" cmpd="sng" algn="ctr">
                  <a:noFill/>
                  <a:prstDash val="solid"/>
                </a:ln>
                <a:effectLst/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R="0" lvl="0" indent="0" algn="ctr" defTabSz="914400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nl-NL" sz="900" b="0" i="0" u="none" strike="noStrike" kern="0" cap="none" spc="0" normalizeH="0" baseline="0" noProof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p:grpSp>
          <p:sp>
            <p:nvSpPr>
              <p:cNvPr id="113" name="Rechthoek 112">
                <a:extLst>
                  <a:ext uri="{FF2B5EF4-FFF2-40B4-BE49-F238E27FC236}">
                    <a16:creationId xmlns:a16="http://schemas.microsoft.com/office/drawing/2014/main" id="{B24404C1-BEBE-4465-8579-42832353F749}"/>
                  </a:ext>
                </a:extLst>
              </p:cNvPr>
              <p:cNvSpPr/>
              <p:nvPr userDrawn="1"/>
            </p:nvSpPr>
            <p:spPr>
              <a:xfrm>
                <a:off x="-910573" y="5352063"/>
                <a:ext cx="681133" cy="385950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900" b="0" i="0" u="none" strike="noStrike" kern="0" cap="none" spc="0" normalizeH="0" baseline="0" noProof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Koptekst en voettekst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876166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 mod="1">
    <p:ext uri="{DCECCB84-F9BA-43D5-87BE-67443E8EF086}">
      <p15:sldGuideLst xmlns:p15="http://schemas.microsoft.com/office/powerpoint/2012/main">
        <p15:guide id="1" pos="3669">
          <p15:clr>
            <a:srgbClr val="FBAE40"/>
          </p15:clr>
        </p15:guide>
        <p15:guide id="2" pos="4010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el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- INFO">
            <a:extLst>
              <a:ext uri="{FF2B5EF4-FFF2-40B4-BE49-F238E27FC236}">
                <a16:creationId xmlns:a16="http://schemas.microsoft.com/office/drawing/2014/main" id="{65763842-BB42-4F5F-9D0C-5CACD0C21E10}"/>
              </a:ext>
            </a:extLst>
          </p:cNvPr>
          <p:cNvSpPr txBox="1"/>
          <p:nvPr userDrawn="1"/>
        </p:nvSpPr>
        <p:spPr>
          <a:xfrm>
            <a:off x="0" y="-363556"/>
            <a:ext cx="12179300" cy="198456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l"/>
            <a:r>
              <a:rPr lang="nl-NL" sz="1400" b="1" cap="all" spc="0" baseline="0" dirty="0">
                <a:solidFill>
                  <a:sysClr val="windowText" lastClr="000000"/>
                </a:solidFill>
                <a:latin typeface="+mn-lt"/>
                <a:cs typeface="Calibri" panose="020F0502020204030204" pitchFamily="34" charset="0"/>
              </a:rPr>
              <a:t>tabel</a:t>
            </a:r>
          </a:p>
        </p:txBody>
      </p:sp>
      <p:sp>
        <p:nvSpPr>
          <p:cNvPr id="9" name="tabel">
            <a:extLst>
              <a:ext uri="{FF2B5EF4-FFF2-40B4-BE49-F238E27FC236}">
                <a16:creationId xmlns:a16="http://schemas.microsoft.com/office/drawing/2014/main" id="{1413511B-A3EA-4A80-BAA8-0A4A0C805706}"/>
              </a:ext>
            </a:extLst>
          </p:cNvPr>
          <p:cNvSpPr>
            <a:spLocks noGrp="1"/>
          </p:cNvSpPr>
          <p:nvPr>
            <p:ph type="tbl" sz="quarter" idx="16" hasCustomPrompt="1"/>
          </p:nvPr>
        </p:nvSpPr>
        <p:spPr>
          <a:xfrm>
            <a:off x="547688" y="1465263"/>
            <a:ext cx="11098800" cy="4843462"/>
          </a:xfrm>
        </p:spPr>
        <p:txBody>
          <a:bodyPr bIns="1080000" anchor="ctr" anchorCtr="0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4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nl-NL" dirty="0"/>
              <a:t>Klik op onderstaand icon</a:t>
            </a:r>
            <a:br>
              <a:rPr lang="nl-NL" dirty="0"/>
            </a:br>
            <a:r>
              <a:rPr lang="nl-NL" dirty="0"/>
              <a:t>om een tabel in te voegen</a:t>
            </a:r>
          </a:p>
        </p:txBody>
      </p:sp>
      <p:sp>
        <p:nvSpPr>
          <p:cNvPr id="5" name="voettekst">
            <a:extLst>
              <a:ext uri="{FF2B5EF4-FFF2-40B4-BE49-F238E27FC236}">
                <a16:creationId xmlns:a16="http://schemas.microsoft.com/office/drawing/2014/main" id="{7B9B5AD8-20ED-43D8-A7A9-54D9AEF0A9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Wezijnzelfhetmedicijn.nl/flevoland</a:t>
            </a:r>
            <a:endParaRPr lang="nl-NL" dirty="0"/>
          </a:p>
        </p:txBody>
      </p:sp>
      <p:sp>
        <p:nvSpPr>
          <p:cNvPr id="6" name="dianummer">
            <a:extLst>
              <a:ext uri="{FF2B5EF4-FFF2-40B4-BE49-F238E27FC236}">
                <a16:creationId xmlns:a16="http://schemas.microsoft.com/office/drawing/2014/main" id="{C8474D2A-EAE8-4700-98D0-EF63686349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361A1203-CA3D-4D48-AFA0-9D668419C1D5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C1D17823-AD47-4544-9638-1891C8020B8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dirty="0"/>
              <a:t>Titel slide</a:t>
            </a:r>
          </a:p>
        </p:txBody>
      </p:sp>
      <p:sp>
        <p:nvSpPr>
          <p:cNvPr id="3" name="Tijdelijke aanduiding voor tekst 13">
            <a:extLst>
              <a:ext uri="{FF2B5EF4-FFF2-40B4-BE49-F238E27FC236}">
                <a16:creationId xmlns:a16="http://schemas.microsoft.com/office/drawing/2014/main" id="{D236F850-11BA-4A54-AD3A-6BBBE5200DE5}"/>
              </a:ext>
            </a:extLst>
          </p:cNvPr>
          <p:cNvSpPr txBox="1">
            <a:spLocks/>
          </p:cNvSpPr>
          <p:nvPr userDrawn="1"/>
        </p:nvSpPr>
        <p:spPr>
          <a:xfrm>
            <a:off x="10419247" y="474730"/>
            <a:ext cx="1450934" cy="710945"/>
          </a:xfrm>
          <a:prstGeom prst="rect">
            <a:avLst/>
          </a:prstGeom>
          <a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t="1" r="1968"/>
            </a:stretch>
          </a:blipFill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tx1"/>
              </a:buClr>
              <a:buFont typeface="Calibri" panose="020F050202020403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36575" indent="-2730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›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0" indent="0" algn="l" defTabSz="914400" rtl="0" eaLnBrk="1" latinLnBrk="0" hangingPunct="1">
              <a:lnSpc>
                <a:spcPts val="3200"/>
              </a:lnSpc>
              <a:spcBef>
                <a:spcPts val="500"/>
              </a:spcBef>
              <a:buFont typeface="Arial" panose="020B0604020202020204" pitchFamily="34" charset="0"/>
              <a:buNone/>
              <a:defRPr sz="3400" b="0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None/>
              <a:tabLst/>
              <a:defRPr sz="1800" b="0" kern="1200" cap="none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63525" indent="-26352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+mj-lt"/>
              <a:buAutoNum type="arabicPeriod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3525" indent="-26352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+mj-lt"/>
              <a:buAutoNum type="alphaLcPeriod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i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l-NL" baseline="0" dirty="0"/>
              <a:t> </a:t>
            </a:r>
            <a:endParaRPr lang="nl-NL" dirty="0"/>
          </a:p>
        </p:txBody>
      </p:sp>
      <p:sp>
        <p:nvSpPr>
          <p:cNvPr id="8" name="tekst">
            <a:extLst>
              <a:ext uri="{FF2B5EF4-FFF2-40B4-BE49-F238E27FC236}">
                <a16:creationId xmlns:a16="http://schemas.microsoft.com/office/drawing/2014/main" id="{84C48F87-2BAF-4CA8-882A-690ECCAE38D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47689" y="994577"/>
            <a:ext cx="11096827" cy="198456"/>
          </a:xfrm>
        </p:spPr>
        <p:txBody>
          <a:bodyPr/>
          <a:lstStyle>
            <a:lvl1pPr>
              <a:buNone/>
              <a:defRPr sz="1800" b="0" i="0"/>
            </a:lvl1pPr>
            <a:lvl2pPr marL="0" indent="0">
              <a:buNone/>
              <a:defRPr sz="1800" b="0" i="0"/>
            </a:lvl2pPr>
            <a:lvl3pPr>
              <a:buFont typeface="Arial" panose="020B0604020202020204" pitchFamily="34" charset="0"/>
              <a:buNone/>
              <a:defRPr sz="1800" b="0" i="0"/>
            </a:lvl3pPr>
            <a:lvl4pPr>
              <a:buFont typeface="Arial" panose="020B0604020202020204" pitchFamily="34" charset="0"/>
              <a:buNone/>
              <a:defRPr sz="1800" b="0" i="0"/>
            </a:lvl4pPr>
            <a:lvl5pPr>
              <a:buFont typeface="Arial" panose="020B0604020202020204" pitchFamily="34" charset="0"/>
              <a:buNone/>
              <a:defRPr sz="1800" b="0" i="0"/>
            </a:lvl5pPr>
            <a:lvl6pPr>
              <a:buFont typeface="Arial" panose="020B0604020202020204" pitchFamily="34" charset="0"/>
              <a:buNone/>
              <a:defRPr sz="1800" b="0" i="0"/>
            </a:lvl6pPr>
            <a:lvl7pPr>
              <a:buFont typeface="Arial" panose="020B0604020202020204" pitchFamily="34" charset="0"/>
              <a:buNone/>
              <a:defRPr sz="1800" b="0" i="0"/>
            </a:lvl7pPr>
            <a:lvl8pPr>
              <a:buFont typeface="Arial" panose="020B0604020202020204" pitchFamily="34" charset="0"/>
              <a:buNone/>
              <a:defRPr sz="1800" b="0" i="0"/>
            </a:lvl8pPr>
            <a:lvl9pPr>
              <a:buFont typeface="Arial" panose="020B0604020202020204" pitchFamily="34" charset="0"/>
              <a:buNone/>
              <a:defRPr sz="1800" b="0" i="0"/>
            </a:lvl9pPr>
          </a:lstStyle>
          <a:p>
            <a:pPr lvl="0"/>
            <a:r>
              <a:rPr lang="nl-NL" dirty="0"/>
              <a:t>Subtitel</a:t>
            </a:r>
          </a:p>
        </p:txBody>
      </p:sp>
      <p:grpSp>
        <p:nvGrpSpPr>
          <p:cNvPr id="10" name="INSTRUCTIE">
            <a:extLst>
              <a:ext uri="{FF2B5EF4-FFF2-40B4-BE49-F238E27FC236}">
                <a16:creationId xmlns:a16="http://schemas.microsoft.com/office/drawing/2014/main" id="{59A3CAEF-3F53-45C8-86D1-BBC3926AB09B}"/>
              </a:ext>
            </a:extLst>
          </p:cNvPr>
          <p:cNvGrpSpPr/>
          <p:nvPr userDrawn="1"/>
        </p:nvGrpSpPr>
        <p:grpSpPr>
          <a:xfrm>
            <a:off x="12378141" y="2"/>
            <a:ext cx="3692840" cy="4255687"/>
            <a:chOff x="-3785891" y="2"/>
            <a:chExt cx="3692840" cy="4255687"/>
          </a:xfrm>
        </p:grpSpPr>
        <p:sp>
          <p:nvSpPr>
            <p:cNvPr id="12" name="Rechthoek 11">
              <a:extLst>
                <a:ext uri="{FF2B5EF4-FFF2-40B4-BE49-F238E27FC236}">
                  <a16:creationId xmlns:a16="http://schemas.microsoft.com/office/drawing/2014/main" id="{11A6AC73-993B-47AF-ADA0-1B8684287E19}"/>
                </a:ext>
              </a:extLst>
            </p:cNvPr>
            <p:cNvSpPr/>
            <p:nvPr userDrawn="1"/>
          </p:nvSpPr>
          <p:spPr>
            <a:xfrm>
              <a:off x="-3785891" y="3427689"/>
              <a:ext cx="3593091" cy="828000"/>
            </a:xfrm>
            <a:prstGeom prst="rect">
              <a:avLst/>
            </a:prstGeom>
            <a:solidFill>
              <a:srgbClr val="ECECEC"/>
            </a:solidFill>
            <a:ln w="6350">
              <a:solidFill>
                <a:srgbClr val="ECECE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0000" tIns="144000" rIns="180000" bIns="144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l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</a:pPr>
              <a:r>
                <a:rPr lang="nl-NL" sz="1200" b="1" cap="all" baseline="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Meer weten?</a:t>
              </a:r>
              <a:r>
                <a:rPr lang="nl-NL" sz="1200" cap="all" baseline="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/>
              </a:r>
              <a:br>
                <a:rPr lang="nl-NL" sz="1200" cap="all" baseline="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</a:br>
              <a:r>
                <a:rPr lang="nl-NL" sz="1200" cap="none" baseline="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Ga naar de instructie dia </a:t>
              </a:r>
              <a:r>
                <a:rPr lang="nl-NL" sz="1200" b="1" cap="none" baseline="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‘VIDEO INSTRUCTIES’</a:t>
              </a:r>
              <a:r>
                <a:rPr lang="nl-NL" sz="1200" cap="none" baseline="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.</a:t>
              </a:r>
              <a:br>
                <a:rPr lang="nl-NL" sz="1200" cap="none" baseline="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</a:br>
              <a:r>
                <a:rPr lang="nl-NL" sz="1200" cap="none" baseline="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Deze vind je vooraan de presentatie of voeg je in via </a:t>
              </a:r>
              <a:r>
                <a:rPr lang="nl-NL" sz="1200" i="1" cap="none" baseline="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‘Start’</a:t>
              </a:r>
              <a:r>
                <a:rPr lang="nl-NL" sz="1200" cap="none" baseline="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&gt; </a:t>
              </a:r>
              <a:r>
                <a:rPr lang="nl-NL" sz="1200" i="1" cap="none" baseline="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‘Nieuwe dia’</a:t>
              </a:r>
            </a:p>
          </p:txBody>
        </p:sp>
        <p:grpSp>
          <p:nvGrpSpPr>
            <p:cNvPr id="13" name="INSTRUCTIE">
              <a:extLst>
                <a:ext uri="{FF2B5EF4-FFF2-40B4-BE49-F238E27FC236}">
                  <a16:creationId xmlns:a16="http://schemas.microsoft.com/office/drawing/2014/main" id="{FBE654B6-B775-47A9-AAB9-0FEAA5812B2F}"/>
                </a:ext>
              </a:extLst>
            </p:cNvPr>
            <p:cNvGrpSpPr/>
            <p:nvPr userDrawn="1"/>
          </p:nvGrpSpPr>
          <p:grpSpPr>
            <a:xfrm>
              <a:off x="-3785891" y="2"/>
              <a:ext cx="3692840" cy="3543653"/>
              <a:chOff x="-3785891" y="2"/>
              <a:chExt cx="3692840" cy="3543653"/>
            </a:xfrm>
          </p:grpSpPr>
          <p:sp>
            <p:nvSpPr>
              <p:cNvPr id="14" name="Rechthoek 13">
                <a:extLst>
                  <a:ext uri="{FF2B5EF4-FFF2-40B4-BE49-F238E27FC236}">
                    <a16:creationId xmlns:a16="http://schemas.microsoft.com/office/drawing/2014/main" id="{645A27BF-3C54-4DA6-A6E7-4A075F46142F}"/>
                  </a:ext>
                </a:extLst>
              </p:cNvPr>
              <p:cNvSpPr/>
              <p:nvPr userDrawn="1"/>
            </p:nvSpPr>
            <p:spPr>
              <a:xfrm>
                <a:off x="-3785891" y="2"/>
                <a:ext cx="3593091" cy="3427688"/>
              </a:xfrm>
              <a:prstGeom prst="rect">
                <a:avLst/>
              </a:prstGeom>
              <a:solidFill>
                <a:srgbClr val="FFFFFF"/>
              </a:solidFill>
              <a:ln w="6350">
                <a:solidFill>
                  <a:srgbClr val="ECECEC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80000" tIns="144000" rIns="180000" bIns="14400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nl-NL" sz="1400" b="1" cap="all" baseline="0" noProof="0">
                    <a:solidFill>
                      <a:schemeClr val="accent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Tabel invoegen/opmaken</a:t>
                </a:r>
              </a:p>
            </p:txBody>
          </p:sp>
          <p:sp>
            <p:nvSpPr>
              <p:cNvPr id="15" name="Ovaal 14">
                <a:extLst>
                  <a:ext uri="{FF2B5EF4-FFF2-40B4-BE49-F238E27FC236}">
                    <a16:creationId xmlns:a16="http://schemas.microsoft.com/office/drawing/2014/main" id="{FF0E6BE9-36FB-418E-8C82-CAFB756AA41B}"/>
                  </a:ext>
                </a:extLst>
              </p:cNvPr>
              <p:cNvSpPr/>
              <p:nvPr userDrawn="1"/>
            </p:nvSpPr>
            <p:spPr>
              <a:xfrm>
                <a:off x="-3603587" y="465324"/>
                <a:ext cx="180000" cy="180000"/>
              </a:xfrm>
              <a:prstGeom prst="ellipse">
                <a:avLst/>
              </a:prstGeom>
              <a:solidFill>
                <a:schemeClr val="accent1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wrap="none" lIns="0" tIns="0" rIns="0" bIns="0" rtlCol="0" anchor="ctr">
                <a:no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1000" b="1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1</a:t>
                </a:r>
              </a:p>
            </p:txBody>
          </p:sp>
          <p:sp>
            <p:nvSpPr>
              <p:cNvPr id="16" name="Rechthoek 15">
                <a:extLst>
                  <a:ext uri="{FF2B5EF4-FFF2-40B4-BE49-F238E27FC236}">
                    <a16:creationId xmlns:a16="http://schemas.microsoft.com/office/drawing/2014/main" id="{B4A1923E-0B7E-48DF-A4AE-597E1FE48992}"/>
                  </a:ext>
                </a:extLst>
              </p:cNvPr>
              <p:cNvSpPr/>
              <p:nvPr userDrawn="1"/>
            </p:nvSpPr>
            <p:spPr>
              <a:xfrm>
                <a:off x="-3319415" y="465324"/>
                <a:ext cx="2944682" cy="658026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t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12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Wanneer nodig, verwijder de bestaande tabel d.m.v. de </a:t>
                </a:r>
                <a:r>
                  <a:rPr kumimoji="0" lang="nl-NL" sz="12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‘backspace toets’.</a:t>
                </a:r>
                <a:r>
                  <a:rPr kumimoji="0" lang="nl-NL" sz="12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 Klik op het pictogram om een nieuwe tabel in te voegen</a:t>
                </a:r>
                <a:br>
                  <a:rPr kumimoji="0" lang="nl-NL" sz="12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</a:br>
                <a:r>
                  <a:rPr kumimoji="0" lang="nl-NL" sz="1200" b="0" i="1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(zie onderstaand voorbeeld)</a:t>
                </a:r>
                <a:r>
                  <a:rPr kumimoji="0" lang="nl-NL" sz="12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.</a:t>
                </a:r>
              </a:p>
            </p:txBody>
          </p:sp>
          <p:sp>
            <p:nvSpPr>
              <p:cNvPr id="17" name="Ovaal 16">
                <a:extLst>
                  <a:ext uri="{FF2B5EF4-FFF2-40B4-BE49-F238E27FC236}">
                    <a16:creationId xmlns:a16="http://schemas.microsoft.com/office/drawing/2014/main" id="{9A30555D-654D-4ACE-AB09-85577DCA2420}"/>
                  </a:ext>
                </a:extLst>
              </p:cNvPr>
              <p:cNvSpPr/>
              <p:nvPr userDrawn="1"/>
            </p:nvSpPr>
            <p:spPr>
              <a:xfrm>
                <a:off x="-3603587" y="1729709"/>
                <a:ext cx="180000" cy="180000"/>
              </a:xfrm>
              <a:prstGeom prst="ellipse">
                <a:avLst/>
              </a:prstGeom>
              <a:solidFill>
                <a:schemeClr val="accent1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wrap="none" lIns="0" tIns="0" rIns="0" bIns="0" rtlCol="0" anchor="ctr">
                <a:no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1000" b="1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2</a:t>
                </a:r>
              </a:p>
            </p:txBody>
          </p:sp>
          <p:sp>
            <p:nvSpPr>
              <p:cNvPr id="18" name="Rechthoek 17">
                <a:extLst>
                  <a:ext uri="{FF2B5EF4-FFF2-40B4-BE49-F238E27FC236}">
                    <a16:creationId xmlns:a16="http://schemas.microsoft.com/office/drawing/2014/main" id="{06388284-0DC2-4AC9-B18E-BAD8C71EEB3A}"/>
                  </a:ext>
                </a:extLst>
              </p:cNvPr>
              <p:cNvSpPr/>
              <p:nvPr userDrawn="1"/>
            </p:nvSpPr>
            <p:spPr>
              <a:xfrm>
                <a:off x="-3319415" y="1729710"/>
                <a:ext cx="2944682" cy="326338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t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12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Selecteer het gewenste aantal rijen</a:t>
                </a:r>
                <a:br>
                  <a:rPr kumimoji="0" lang="nl-NL" sz="12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</a:br>
                <a:r>
                  <a:rPr kumimoji="0" lang="nl-NL" sz="12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en kolommen en klik op </a:t>
                </a:r>
                <a:r>
                  <a:rPr kumimoji="0" lang="nl-NL" sz="1200" b="1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‘OK’</a:t>
                </a:r>
                <a:r>
                  <a:rPr kumimoji="0" lang="nl-NL" sz="12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.</a:t>
                </a:r>
              </a:p>
            </p:txBody>
          </p:sp>
          <p:grpSp>
            <p:nvGrpSpPr>
              <p:cNvPr id="19" name="Groep 18">
                <a:extLst>
                  <a:ext uri="{FF2B5EF4-FFF2-40B4-BE49-F238E27FC236}">
                    <a16:creationId xmlns:a16="http://schemas.microsoft.com/office/drawing/2014/main" id="{B5287D40-CBC3-43BA-806B-E37367B8753D}"/>
                  </a:ext>
                </a:extLst>
              </p:cNvPr>
              <p:cNvGrpSpPr/>
              <p:nvPr userDrawn="1"/>
            </p:nvGrpSpPr>
            <p:grpSpPr>
              <a:xfrm>
                <a:off x="-3311319" y="2164285"/>
                <a:ext cx="825500" cy="209550"/>
                <a:chOff x="13504624" y="2482850"/>
                <a:chExt cx="825500" cy="209550"/>
              </a:xfrm>
            </p:grpSpPr>
            <p:sp>
              <p:nvSpPr>
                <p:cNvPr id="34" name="Rechthoek 33">
                  <a:extLst>
                    <a:ext uri="{FF2B5EF4-FFF2-40B4-BE49-F238E27FC236}">
                      <a16:creationId xmlns:a16="http://schemas.microsoft.com/office/drawing/2014/main" id="{747A323C-7C6F-4749-AE34-E834F92F8679}"/>
                    </a:ext>
                  </a:extLst>
                </p:cNvPr>
                <p:cNvSpPr/>
                <p:nvPr userDrawn="1"/>
              </p:nvSpPr>
              <p:spPr>
                <a:xfrm>
                  <a:off x="13504624" y="2482850"/>
                  <a:ext cx="825500" cy="209550"/>
                </a:xfrm>
                <a:prstGeom prst="rect">
                  <a:avLst/>
                </a:prstGeom>
                <a:solidFill>
                  <a:srgbClr val="E5F1FB"/>
                </a:solidFill>
                <a:ln w="12700">
                  <a:solidFill>
                    <a:srgbClr val="0B7ED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25200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>
                    <a:lnSpc>
                      <a:spcPct val="90000"/>
                    </a:lnSpc>
                    <a:spcBef>
                      <a:spcPts val="600"/>
                    </a:spcBef>
                    <a:spcAft>
                      <a:spcPts val="600"/>
                    </a:spcAft>
                  </a:pPr>
                  <a:r>
                    <a:rPr lang="nl-NL" sz="900" b="0" noProof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rPr>
                    <a:t>OK</a:t>
                  </a:r>
                </a:p>
              </p:txBody>
            </p:sp>
            <p:cxnSp>
              <p:nvCxnSpPr>
                <p:cNvPr id="35" name="Rechte verbindingslijn 34">
                  <a:extLst>
                    <a:ext uri="{FF2B5EF4-FFF2-40B4-BE49-F238E27FC236}">
                      <a16:creationId xmlns:a16="http://schemas.microsoft.com/office/drawing/2014/main" id="{FE9EDD73-5E60-45A7-838B-8FB5C91C0C97}"/>
                    </a:ext>
                  </a:extLst>
                </p:cNvPr>
                <p:cNvCxnSpPr/>
                <p:nvPr userDrawn="1"/>
              </p:nvCxnSpPr>
              <p:spPr>
                <a:xfrm>
                  <a:off x="14155269" y="2515250"/>
                  <a:ext cx="0" cy="142717"/>
                </a:xfrm>
                <a:prstGeom prst="line">
                  <a:avLst/>
                </a:prstGeom>
                <a:noFill/>
                <a:ln w="3175" cap="flat" cmpd="sng" algn="ctr">
                  <a:solidFill>
                    <a:srgbClr val="44546A"/>
                  </a:solidFill>
                  <a:prstDash val="solid"/>
                </a:ln>
                <a:effectLst/>
              </p:spPr>
            </p:cxnSp>
            <p:sp>
              <p:nvSpPr>
                <p:cNvPr id="36" name="Gelijkbenige driehoek 35">
                  <a:extLst>
                    <a:ext uri="{FF2B5EF4-FFF2-40B4-BE49-F238E27FC236}">
                      <a16:creationId xmlns:a16="http://schemas.microsoft.com/office/drawing/2014/main" id="{7986A8EB-5CAE-430E-AE8C-6FD8CC230143}"/>
                    </a:ext>
                  </a:extLst>
                </p:cNvPr>
                <p:cNvSpPr/>
                <p:nvPr userDrawn="1"/>
              </p:nvSpPr>
              <p:spPr>
                <a:xfrm rot="10800000">
                  <a:off x="14196089" y="2566904"/>
                  <a:ext cx="86866" cy="51147"/>
                </a:xfrm>
                <a:prstGeom prst="triangle">
                  <a:avLst/>
                </a:prstGeom>
                <a:solidFill>
                  <a:srgbClr val="00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900" b="1" noProof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p:grpSp>
          <p:sp>
            <p:nvSpPr>
              <p:cNvPr id="20" name="Ovaal 19">
                <a:extLst>
                  <a:ext uri="{FF2B5EF4-FFF2-40B4-BE49-F238E27FC236}">
                    <a16:creationId xmlns:a16="http://schemas.microsoft.com/office/drawing/2014/main" id="{EC19F82C-D435-4583-9BE1-956B22D3B61A}"/>
                  </a:ext>
                </a:extLst>
              </p:cNvPr>
              <p:cNvSpPr/>
              <p:nvPr userDrawn="1"/>
            </p:nvSpPr>
            <p:spPr>
              <a:xfrm>
                <a:off x="-3603587" y="2555608"/>
                <a:ext cx="180000" cy="180000"/>
              </a:xfrm>
              <a:prstGeom prst="ellipse">
                <a:avLst/>
              </a:prstGeom>
              <a:solidFill>
                <a:schemeClr val="accent1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wrap="none" lIns="0" tIns="0" rIns="0" bIns="0" rtlCol="0" anchor="ctr">
                <a:no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1000" b="1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3</a:t>
                </a:r>
              </a:p>
            </p:txBody>
          </p:sp>
          <p:sp>
            <p:nvSpPr>
              <p:cNvPr id="21" name="Rechthoek 20">
                <a:extLst>
                  <a:ext uri="{FF2B5EF4-FFF2-40B4-BE49-F238E27FC236}">
                    <a16:creationId xmlns:a16="http://schemas.microsoft.com/office/drawing/2014/main" id="{062F73C3-C559-4713-B189-5F52667DEC2F}"/>
                  </a:ext>
                </a:extLst>
              </p:cNvPr>
              <p:cNvSpPr/>
              <p:nvPr userDrawn="1"/>
            </p:nvSpPr>
            <p:spPr>
              <a:xfrm>
                <a:off x="-3319415" y="2555609"/>
                <a:ext cx="2944682" cy="813603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t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12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Verander de opmaak van de tabel door verschillende onderdelen van de tabel te selecteren en naar de tab </a:t>
                </a:r>
                <a:r>
                  <a:rPr kumimoji="0" lang="nl-NL" sz="1200" b="1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‘Hulpmiddelen van tabellen - Ontwerpen’ </a:t>
                </a:r>
                <a:r>
                  <a:rPr kumimoji="0" lang="nl-NL" sz="12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te gaan. </a:t>
                </a:r>
              </a:p>
            </p:txBody>
          </p:sp>
          <p:grpSp>
            <p:nvGrpSpPr>
              <p:cNvPr id="22" name="Tabel icoon">
                <a:extLst>
                  <a:ext uri="{FF2B5EF4-FFF2-40B4-BE49-F238E27FC236}">
                    <a16:creationId xmlns:a16="http://schemas.microsoft.com/office/drawing/2014/main" id="{42A28519-942F-46C0-AE7B-96BA7D45AF24}"/>
                  </a:ext>
                </a:extLst>
              </p:cNvPr>
              <p:cNvGrpSpPr/>
              <p:nvPr userDrawn="1"/>
            </p:nvGrpSpPr>
            <p:grpSpPr>
              <a:xfrm>
                <a:off x="-3308869" y="1240695"/>
                <a:ext cx="338201" cy="305477"/>
                <a:chOff x="6072040" y="3376043"/>
                <a:chExt cx="1227920" cy="1109109"/>
              </a:xfrm>
            </p:grpSpPr>
            <p:sp>
              <p:nvSpPr>
                <p:cNvPr id="26" name="Rechthoek 25">
                  <a:extLst>
                    <a:ext uri="{FF2B5EF4-FFF2-40B4-BE49-F238E27FC236}">
                      <a16:creationId xmlns:a16="http://schemas.microsoft.com/office/drawing/2014/main" id="{92F9430E-2F55-4953-A286-168399F6FE0A}"/>
                    </a:ext>
                  </a:extLst>
                </p:cNvPr>
                <p:cNvSpPr/>
                <p:nvPr userDrawn="1"/>
              </p:nvSpPr>
              <p:spPr>
                <a:xfrm>
                  <a:off x="6072040" y="3376043"/>
                  <a:ext cx="1227920" cy="1109109"/>
                </a:xfrm>
                <a:prstGeom prst="rect">
                  <a:avLst/>
                </a:prstGeom>
                <a:solidFill>
                  <a:schemeClr val="bg1"/>
                </a:solidFill>
                <a:ln w="1905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nl-NL" sz="2400" noProof="0">
                    <a:solidFill>
                      <a:schemeClr val="accent1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27" name="Rechthoek 26">
                  <a:extLst>
                    <a:ext uri="{FF2B5EF4-FFF2-40B4-BE49-F238E27FC236}">
                      <a16:creationId xmlns:a16="http://schemas.microsoft.com/office/drawing/2014/main" id="{DBA0850A-FF46-4274-8F58-E72FFB60BAD1}"/>
                    </a:ext>
                  </a:extLst>
                </p:cNvPr>
                <p:cNvSpPr/>
                <p:nvPr userDrawn="1"/>
              </p:nvSpPr>
              <p:spPr>
                <a:xfrm>
                  <a:off x="6090829" y="3393962"/>
                  <a:ext cx="1209131" cy="218971"/>
                </a:xfrm>
                <a:prstGeom prst="rect">
                  <a:avLst/>
                </a:prstGeom>
                <a:solidFill>
                  <a:srgbClr val="6C6C6C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nl-NL" sz="2400" noProof="0">
                    <a:solidFill>
                      <a:schemeClr val="accent1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cxnSp>
              <p:nvCxnSpPr>
                <p:cNvPr id="28" name="Rechte verbindingslijn 27">
                  <a:extLst>
                    <a:ext uri="{FF2B5EF4-FFF2-40B4-BE49-F238E27FC236}">
                      <a16:creationId xmlns:a16="http://schemas.microsoft.com/office/drawing/2014/main" id="{D21311BE-B6B8-4EB5-9C03-25C1731613D8}"/>
                    </a:ext>
                  </a:extLst>
                </p:cNvPr>
                <p:cNvCxnSpPr/>
                <p:nvPr userDrawn="1"/>
              </p:nvCxnSpPr>
              <p:spPr>
                <a:xfrm>
                  <a:off x="6493304" y="3605313"/>
                  <a:ext cx="0" cy="872219"/>
                </a:xfrm>
                <a:prstGeom prst="line">
                  <a:avLst/>
                </a:prstGeom>
                <a:ln w="12700">
                  <a:solidFill>
                    <a:srgbClr val="B5B5B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9" name="Rechte verbindingslijn 28">
                  <a:extLst>
                    <a:ext uri="{FF2B5EF4-FFF2-40B4-BE49-F238E27FC236}">
                      <a16:creationId xmlns:a16="http://schemas.microsoft.com/office/drawing/2014/main" id="{5B59BE1F-A639-4324-8E46-F3F8CAAB29AE}"/>
                    </a:ext>
                  </a:extLst>
                </p:cNvPr>
                <p:cNvCxnSpPr/>
                <p:nvPr userDrawn="1"/>
              </p:nvCxnSpPr>
              <p:spPr>
                <a:xfrm>
                  <a:off x="6883025" y="3605313"/>
                  <a:ext cx="0" cy="872219"/>
                </a:xfrm>
                <a:prstGeom prst="line">
                  <a:avLst/>
                </a:prstGeom>
                <a:ln w="12700">
                  <a:solidFill>
                    <a:srgbClr val="B5B5B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0" name="Rechte verbindingslijn 29">
                  <a:extLst>
                    <a:ext uri="{FF2B5EF4-FFF2-40B4-BE49-F238E27FC236}">
                      <a16:creationId xmlns:a16="http://schemas.microsoft.com/office/drawing/2014/main" id="{FE668956-FB0D-4CF0-BEF1-1F54A8CF283D}"/>
                    </a:ext>
                  </a:extLst>
                </p:cNvPr>
                <p:cNvCxnSpPr/>
                <p:nvPr userDrawn="1"/>
              </p:nvCxnSpPr>
              <p:spPr>
                <a:xfrm flipH="1">
                  <a:off x="6090561" y="3827108"/>
                  <a:ext cx="1209399" cy="0"/>
                </a:xfrm>
                <a:prstGeom prst="line">
                  <a:avLst/>
                </a:prstGeom>
                <a:ln w="12700">
                  <a:solidFill>
                    <a:srgbClr val="B5B5B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1" name="Rechte verbindingslijn 30">
                  <a:extLst>
                    <a:ext uri="{FF2B5EF4-FFF2-40B4-BE49-F238E27FC236}">
                      <a16:creationId xmlns:a16="http://schemas.microsoft.com/office/drawing/2014/main" id="{B26C3302-3945-402A-A295-B834BEE19DA6}"/>
                    </a:ext>
                  </a:extLst>
                </p:cNvPr>
                <p:cNvCxnSpPr/>
                <p:nvPr userDrawn="1"/>
              </p:nvCxnSpPr>
              <p:spPr>
                <a:xfrm flipH="1">
                  <a:off x="6090561" y="4055708"/>
                  <a:ext cx="1209399" cy="0"/>
                </a:xfrm>
                <a:prstGeom prst="line">
                  <a:avLst/>
                </a:prstGeom>
                <a:ln w="12700">
                  <a:solidFill>
                    <a:srgbClr val="B5B5B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2" name="Rechte verbindingslijn 31">
                  <a:extLst>
                    <a:ext uri="{FF2B5EF4-FFF2-40B4-BE49-F238E27FC236}">
                      <a16:creationId xmlns:a16="http://schemas.microsoft.com/office/drawing/2014/main" id="{DBBE0359-002C-4E9C-9CC1-DE332E72ECDD}"/>
                    </a:ext>
                  </a:extLst>
                </p:cNvPr>
                <p:cNvCxnSpPr/>
                <p:nvPr userDrawn="1"/>
              </p:nvCxnSpPr>
              <p:spPr>
                <a:xfrm flipH="1">
                  <a:off x="6090561" y="4276688"/>
                  <a:ext cx="1209399" cy="0"/>
                </a:xfrm>
                <a:prstGeom prst="line">
                  <a:avLst/>
                </a:prstGeom>
                <a:ln w="12700">
                  <a:solidFill>
                    <a:srgbClr val="B5B5B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33" name="Rechthoek 32">
                  <a:extLst>
                    <a:ext uri="{FF2B5EF4-FFF2-40B4-BE49-F238E27FC236}">
                      <a16:creationId xmlns:a16="http://schemas.microsoft.com/office/drawing/2014/main" id="{642A3D5E-7443-4767-9770-AB4FAB158280}"/>
                    </a:ext>
                  </a:extLst>
                </p:cNvPr>
                <p:cNvSpPr/>
                <p:nvPr userDrawn="1"/>
              </p:nvSpPr>
              <p:spPr>
                <a:xfrm>
                  <a:off x="6072040" y="3376043"/>
                  <a:ext cx="1227920" cy="1109109"/>
                </a:xfrm>
                <a:prstGeom prst="rect">
                  <a:avLst/>
                </a:prstGeom>
                <a:noFill/>
                <a:ln w="12700">
                  <a:solidFill>
                    <a:srgbClr val="6C6C6C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nl-NL" sz="2400" noProof="0">
                    <a:solidFill>
                      <a:schemeClr val="accent1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p:grpSp>
          <p:grpSp>
            <p:nvGrpSpPr>
              <p:cNvPr id="23" name="ICOON_info">
                <a:extLst>
                  <a:ext uri="{FF2B5EF4-FFF2-40B4-BE49-F238E27FC236}">
                    <a16:creationId xmlns:a16="http://schemas.microsoft.com/office/drawing/2014/main" id="{D2AA4488-D975-45B1-AAA9-8C58956E0ABD}"/>
                  </a:ext>
                </a:extLst>
              </p:cNvPr>
              <p:cNvGrpSpPr/>
              <p:nvPr userDrawn="1"/>
            </p:nvGrpSpPr>
            <p:grpSpPr>
              <a:xfrm>
                <a:off x="-376736" y="3259970"/>
                <a:ext cx="283685" cy="283685"/>
                <a:chOff x="-510741" y="5913713"/>
                <a:chExt cx="267555" cy="267555"/>
              </a:xfrm>
            </p:grpSpPr>
            <p:sp>
              <p:nvSpPr>
                <p:cNvPr id="24" name="Ovaal 23">
                  <a:extLst>
                    <a:ext uri="{FF2B5EF4-FFF2-40B4-BE49-F238E27FC236}">
                      <a16:creationId xmlns:a16="http://schemas.microsoft.com/office/drawing/2014/main" id="{9FE786D3-DE5E-4733-AB5F-EF1FC85E2457}"/>
                    </a:ext>
                  </a:extLst>
                </p:cNvPr>
                <p:cNvSpPr/>
                <p:nvPr userDrawn="1"/>
              </p:nvSpPr>
              <p:spPr>
                <a:xfrm>
                  <a:off x="-491853" y="5932072"/>
                  <a:ext cx="230835" cy="230835"/>
                </a:xfrm>
                <a:prstGeom prst="ellipse">
                  <a:avLst/>
                </a:prstGeom>
                <a:solidFill>
                  <a:srgbClr val="211F26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80000" tIns="180000" rIns="180000" bIns="18000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>
                    <a:lnSpc>
                      <a:spcPct val="90000"/>
                    </a:lnSpc>
                    <a:spcBef>
                      <a:spcPts val="600"/>
                    </a:spcBef>
                    <a:spcAft>
                      <a:spcPts val="600"/>
                    </a:spcAft>
                  </a:pPr>
                  <a:endParaRPr lang="nl-NL" sz="1600" cap="all" baseline="0" noProof="0"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25" name="Graphic 163" descr="Informatie">
                  <a:extLst>
                    <a:ext uri="{FF2B5EF4-FFF2-40B4-BE49-F238E27FC236}">
                      <a16:creationId xmlns:a16="http://schemas.microsoft.com/office/drawing/2014/main" id="{ADFFC9D5-7A7F-434D-AFF9-D73245783CE9}"/>
                    </a:ext>
                  </a:extLst>
                </p:cNvPr>
                <p:cNvSpPr/>
                <p:nvPr/>
              </p:nvSpPr>
              <p:spPr>
                <a:xfrm>
                  <a:off x="-510741" y="5913713"/>
                  <a:ext cx="267555" cy="267555"/>
                </a:xfrm>
                <a:custGeom>
                  <a:avLst/>
                  <a:gdLst>
                    <a:gd name="connsiteX0" fmla="*/ 145860 w 291719"/>
                    <a:gd name="connsiteY0" fmla="*/ 0 h 291719"/>
                    <a:gd name="connsiteX1" fmla="*/ 0 w 291719"/>
                    <a:gd name="connsiteY1" fmla="*/ 145860 h 291719"/>
                    <a:gd name="connsiteX2" fmla="*/ 145860 w 291719"/>
                    <a:gd name="connsiteY2" fmla="*/ 291720 h 291719"/>
                    <a:gd name="connsiteX3" fmla="*/ 291720 w 291719"/>
                    <a:gd name="connsiteY3" fmla="*/ 145860 h 291719"/>
                    <a:gd name="connsiteX4" fmla="*/ 145860 w 291719"/>
                    <a:gd name="connsiteY4" fmla="*/ 0 h 291719"/>
                    <a:gd name="connsiteX5" fmla="*/ 138183 w 291719"/>
                    <a:gd name="connsiteY5" fmla="*/ 38384 h 291719"/>
                    <a:gd name="connsiteX6" fmla="*/ 157375 w 291719"/>
                    <a:gd name="connsiteY6" fmla="*/ 57576 h 291719"/>
                    <a:gd name="connsiteX7" fmla="*/ 138183 w 291719"/>
                    <a:gd name="connsiteY7" fmla="*/ 76768 h 291719"/>
                    <a:gd name="connsiteX8" fmla="*/ 118991 w 291719"/>
                    <a:gd name="connsiteY8" fmla="*/ 57576 h 291719"/>
                    <a:gd name="connsiteX9" fmla="*/ 138183 w 291719"/>
                    <a:gd name="connsiteY9" fmla="*/ 38384 h 291719"/>
                    <a:gd name="connsiteX10" fmla="*/ 184244 w 291719"/>
                    <a:gd name="connsiteY10" fmla="*/ 253336 h 291719"/>
                    <a:gd name="connsiteX11" fmla="*/ 107476 w 291719"/>
                    <a:gd name="connsiteY11" fmla="*/ 253336 h 291719"/>
                    <a:gd name="connsiteX12" fmla="*/ 107476 w 291719"/>
                    <a:gd name="connsiteY12" fmla="*/ 230305 h 291719"/>
                    <a:gd name="connsiteX13" fmla="*/ 134345 w 291719"/>
                    <a:gd name="connsiteY13" fmla="*/ 230305 h 291719"/>
                    <a:gd name="connsiteX14" fmla="*/ 134345 w 291719"/>
                    <a:gd name="connsiteY14" fmla="*/ 115153 h 291719"/>
                    <a:gd name="connsiteX15" fmla="*/ 111314 w 291719"/>
                    <a:gd name="connsiteY15" fmla="*/ 115153 h 291719"/>
                    <a:gd name="connsiteX16" fmla="*/ 111314 w 291719"/>
                    <a:gd name="connsiteY16" fmla="*/ 92122 h 291719"/>
                    <a:gd name="connsiteX17" fmla="*/ 157375 w 291719"/>
                    <a:gd name="connsiteY17" fmla="*/ 92122 h 291719"/>
                    <a:gd name="connsiteX18" fmla="*/ 157375 w 291719"/>
                    <a:gd name="connsiteY18" fmla="*/ 115153 h 291719"/>
                    <a:gd name="connsiteX19" fmla="*/ 157375 w 291719"/>
                    <a:gd name="connsiteY19" fmla="*/ 230305 h 291719"/>
                    <a:gd name="connsiteX20" fmla="*/ 184244 w 291719"/>
                    <a:gd name="connsiteY20" fmla="*/ 230305 h 291719"/>
                    <a:gd name="connsiteX21" fmla="*/ 184244 w 291719"/>
                    <a:gd name="connsiteY21" fmla="*/ 253336 h 29171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</a:cxnLst>
                  <a:rect l="l" t="t" r="r" b="b"/>
                  <a:pathLst>
                    <a:path w="291719" h="291719">
                      <a:moveTo>
                        <a:pt x="145860" y="0"/>
                      </a:moveTo>
                      <a:cubicBezTo>
                        <a:pt x="65253" y="0"/>
                        <a:pt x="0" y="65253"/>
                        <a:pt x="0" y="145860"/>
                      </a:cubicBezTo>
                      <a:cubicBezTo>
                        <a:pt x="0" y="226467"/>
                        <a:pt x="65253" y="291720"/>
                        <a:pt x="145860" y="291720"/>
                      </a:cubicBezTo>
                      <a:cubicBezTo>
                        <a:pt x="226467" y="291720"/>
                        <a:pt x="291720" y="226467"/>
                        <a:pt x="291720" y="145860"/>
                      </a:cubicBezTo>
                      <a:cubicBezTo>
                        <a:pt x="291720" y="65253"/>
                        <a:pt x="226467" y="0"/>
                        <a:pt x="145860" y="0"/>
                      </a:cubicBezTo>
                      <a:close/>
                      <a:moveTo>
                        <a:pt x="138183" y="38384"/>
                      </a:moveTo>
                      <a:cubicBezTo>
                        <a:pt x="148931" y="38384"/>
                        <a:pt x="157375" y="46829"/>
                        <a:pt x="157375" y="57576"/>
                      </a:cubicBezTo>
                      <a:cubicBezTo>
                        <a:pt x="157375" y="68324"/>
                        <a:pt x="148931" y="76768"/>
                        <a:pt x="138183" y="76768"/>
                      </a:cubicBezTo>
                      <a:cubicBezTo>
                        <a:pt x="127435" y="76768"/>
                        <a:pt x="118991" y="68324"/>
                        <a:pt x="118991" y="57576"/>
                      </a:cubicBezTo>
                      <a:cubicBezTo>
                        <a:pt x="118991" y="46829"/>
                        <a:pt x="127435" y="38384"/>
                        <a:pt x="138183" y="38384"/>
                      </a:cubicBezTo>
                      <a:close/>
                      <a:moveTo>
                        <a:pt x="184244" y="253336"/>
                      </a:moveTo>
                      <a:lnTo>
                        <a:pt x="107476" y="253336"/>
                      </a:lnTo>
                      <a:lnTo>
                        <a:pt x="107476" y="230305"/>
                      </a:lnTo>
                      <a:lnTo>
                        <a:pt x="134345" y="230305"/>
                      </a:lnTo>
                      <a:lnTo>
                        <a:pt x="134345" y="115153"/>
                      </a:lnTo>
                      <a:lnTo>
                        <a:pt x="111314" y="115153"/>
                      </a:lnTo>
                      <a:lnTo>
                        <a:pt x="111314" y="92122"/>
                      </a:lnTo>
                      <a:lnTo>
                        <a:pt x="157375" y="92122"/>
                      </a:lnTo>
                      <a:lnTo>
                        <a:pt x="157375" y="115153"/>
                      </a:lnTo>
                      <a:lnTo>
                        <a:pt x="157375" y="230305"/>
                      </a:lnTo>
                      <a:lnTo>
                        <a:pt x="184244" y="230305"/>
                      </a:lnTo>
                      <a:lnTo>
                        <a:pt x="184244" y="253336"/>
                      </a:lnTo>
                      <a:close/>
                    </a:path>
                  </a:pathLst>
                </a:custGeom>
                <a:solidFill>
                  <a:srgbClr val="1FF524"/>
                </a:solidFill>
                <a:ln w="3770" cap="flat">
                  <a:noFill/>
                  <a:prstDash val="solid"/>
                  <a:miter/>
                </a:ln>
              </p:spPr>
              <p:txBody>
                <a:bodyPr rtlCol="0" anchor="ctr">
                  <a:noAutofit/>
                </a:bodyPr>
                <a:lstStyle/>
                <a:p>
                  <a:endParaRPr lang="nl-NL" sz="2000" noProof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p:grpSp>
        </p:grpSp>
      </p:grpSp>
      <p:grpSp>
        <p:nvGrpSpPr>
          <p:cNvPr id="37" name="INSTRUCTIE">
            <a:extLst>
              <a:ext uri="{FF2B5EF4-FFF2-40B4-BE49-F238E27FC236}">
                <a16:creationId xmlns:a16="http://schemas.microsoft.com/office/drawing/2014/main" id="{1F1D0088-9F08-4D14-872A-3F670A72FAEA}"/>
              </a:ext>
            </a:extLst>
          </p:cNvPr>
          <p:cNvGrpSpPr/>
          <p:nvPr userDrawn="1"/>
        </p:nvGrpSpPr>
        <p:grpSpPr>
          <a:xfrm>
            <a:off x="5846" y="7033211"/>
            <a:ext cx="3727954" cy="1728407"/>
            <a:chOff x="5846" y="7033211"/>
            <a:chExt cx="3727954" cy="1728407"/>
          </a:xfrm>
        </p:grpSpPr>
        <p:sp>
          <p:nvSpPr>
            <p:cNvPr id="38" name="Rechthoek 37">
              <a:extLst>
                <a:ext uri="{FF2B5EF4-FFF2-40B4-BE49-F238E27FC236}">
                  <a16:creationId xmlns:a16="http://schemas.microsoft.com/office/drawing/2014/main" id="{72ADD7E1-56F8-4C1A-8CAF-4A4F69EDE5C1}"/>
                </a:ext>
              </a:extLst>
            </p:cNvPr>
            <p:cNvSpPr/>
            <p:nvPr userDrawn="1"/>
          </p:nvSpPr>
          <p:spPr>
            <a:xfrm>
              <a:off x="5846" y="7033211"/>
              <a:ext cx="3727954" cy="1577390"/>
            </a:xfrm>
            <a:prstGeom prst="rect">
              <a:avLst/>
            </a:prstGeom>
            <a:solidFill>
              <a:srgbClr val="FFFFFF"/>
            </a:solidFill>
            <a:ln w="6350">
              <a:solidFill>
                <a:srgbClr val="ECECEC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0000" tIns="144000" rIns="180000" bIns="14400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l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</a:pPr>
              <a:r>
                <a:rPr lang="nl-NL" sz="1400" b="1" cap="all" baseline="0" noProof="0">
                  <a:solidFill>
                    <a:schemeClr val="accent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Voettekst, dia nummer </a:t>
              </a:r>
              <a:br>
                <a:rPr lang="nl-NL" sz="1400" b="1" cap="all" baseline="0" noProof="0">
                  <a:solidFill>
                    <a:schemeClr val="accent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</a:br>
              <a:r>
                <a:rPr lang="nl-NL" sz="1400" b="1" cap="all" baseline="0" noProof="0">
                  <a:solidFill>
                    <a:schemeClr val="accent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en datum aanpassen</a:t>
              </a:r>
            </a:p>
          </p:txBody>
        </p:sp>
        <p:sp>
          <p:nvSpPr>
            <p:cNvPr id="39" name="Ovaal 38">
              <a:extLst>
                <a:ext uri="{FF2B5EF4-FFF2-40B4-BE49-F238E27FC236}">
                  <a16:creationId xmlns:a16="http://schemas.microsoft.com/office/drawing/2014/main" id="{A0F28E59-379A-463D-8A97-FD39E5D04E70}"/>
                </a:ext>
              </a:extLst>
            </p:cNvPr>
            <p:cNvSpPr/>
            <p:nvPr userDrawn="1"/>
          </p:nvSpPr>
          <p:spPr>
            <a:xfrm>
              <a:off x="188424" y="7678534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1</a:t>
              </a:r>
            </a:p>
          </p:txBody>
        </p:sp>
        <p:sp>
          <p:nvSpPr>
            <p:cNvPr id="40" name="Rechthoek 39">
              <a:extLst>
                <a:ext uri="{FF2B5EF4-FFF2-40B4-BE49-F238E27FC236}">
                  <a16:creationId xmlns:a16="http://schemas.microsoft.com/office/drawing/2014/main" id="{19ED62A8-4C41-4957-A594-625FEFA1B780}"/>
                </a:ext>
              </a:extLst>
            </p:cNvPr>
            <p:cNvSpPr/>
            <p:nvPr userDrawn="1"/>
          </p:nvSpPr>
          <p:spPr>
            <a:xfrm>
              <a:off x="472596" y="7678534"/>
              <a:ext cx="2322719" cy="316729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Ga naar de tab </a:t>
              </a:r>
              <a:r>
                <a:rPr kumimoji="0" lang="nl-NL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‘Invoegen’</a:t>
              </a: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 en klik op</a:t>
              </a:r>
              <a:b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</a:br>
              <a:r>
                <a:rPr kumimoji="0" lang="nl-NL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‘Kop- en voettekst’</a:t>
              </a: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.</a:t>
              </a:r>
            </a:p>
          </p:txBody>
        </p:sp>
        <p:sp>
          <p:nvSpPr>
            <p:cNvPr id="41" name="Ovaal 40">
              <a:extLst>
                <a:ext uri="{FF2B5EF4-FFF2-40B4-BE49-F238E27FC236}">
                  <a16:creationId xmlns:a16="http://schemas.microsoft.com/office/drawing/2014/main" id="{FDB149E0-319F-4828-A3C4-23FACDA0E889}"/>
                </a:ext>
              </a:extLst>
            </p:cNvPr>
            <p:cNvSpPr/>
            <p:nvPr userDrawn="1"/>
          </p:nvSpPr>
          <p:spPr>
            <a:xfrm>
              <a:off x="188424" y="8108869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2</a:t>
              </a:r>
            </a:p>
          </p:txBody>
        </p:sp>
        <p:sp>
          <p:nvSpPr>
            <p:cNvPr id="42" name="Rechthoek 41">
              <a:extLst>
                <a:ext uri="{FF2B5EF4-FFF2-40B4-BE49-F238E27FC236}">
                  <a16:creationId xmlns:a16="http://schemas.microsoft.com/office/drawing/2014/main" id="{FC5D664D-F042-4259-8D1A-B7C505725A68}"/>
                </a:ext>
              </a:extLst>
            </p:cNvPr>
            <p:cNvSpPr/>
            <p:nvPr userDrawn="1"/>
          </p:nvSpPr>
          <p:spPr>
            <a:xfrm>
              <a:off x="472596" y="8108869"/>
              <a:ext cx="2322719" cy="652749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Klik op</a:t>
              </a:r>
              <a:r>
                <a:rPr kumimoji="0" lang="nl-NL" sz="12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 ‘Overal toepassen’</a:t>
              </a:r>
              <a:r>
                <a:rPr kumimoji="0" lang="nl-NL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 om de gegevens op elke slide toe te passen.</a:t>
              </a:r>
            </a:p>
          </p:txBody>
        </p:sp>
        <p:grpSp>
          <p:nvGrpSpPr>
            <p:cNvPr id="43" name="Groep 42">
              <a:extLst>
                <a:ext uri="{FF2B5EF4-FFF2-40B4-BE49-F238E27FC236}">
                  <a16:creationId xmlns:a16="http://schemas.microsoft.com/office/drawing/2014/main" id="{C85A903A-D0CB-41BE-871B-98561544A8E9}"/>
                </a:ext>
              </a:extLst>
            </p:cNvPr>
            <p:cNvGrpSpPr/>
            <p:nvPr userDrawn="1"/>
          </p:nvGrpSpPr>
          <p:grpSpPr>
            <a:xfrm>
              <a:off x="2939884" y="7739834"/>
              <a:ext cx="681133" cy="750023"/>
              <a:chOff x="-910573" y="4987990"/>
              <a:chExt cx="681133" cy="750023"/>
            </a:xfrm>
          </p:grpSpPr>
          <p:grpSp>
            <p:nvGrpSpPr>
              <p:cNvPr id="44" name="Groep 43">
                <a:extLst>
                  <a:ext uri="{FF2B5EF4-FFF2-40B4-BE49-F238E27FC236}">
                    <a16:creationId xmlns:a16="http://schemas.microsoft.com/office/drawing/2014/main" id="{E6E5ABBB-1289-47E3-8D3E-0317A6FC2B1B}"/>
                  </a:ext>
                </a:extLst>
              </p:cNvPr>
              <p:cNvGrpSpPr/>
              <p:nvPr userDrawn="1"/>
            </p:nvGrpSpPr>
            <p:grpSpPr>
              <a:xfrm>
                <a:off x="-713542" y="4987990"/>
                <a:ext cx="287071" cy="379107"/>
                <a:chOff x="-4050578" y="288410"/>
                <a:chExt cx="322125" cy="379107"/>
              </a:xfrm>
            </p:grpSpPr>
            <p:sp>
              <p:nvSpPr>
                <p:cNvPr id="46" name="Rechthoek met één afgeknipte en afgeronde hoek 47">
                  <a:extLst>
                    <a:ext uri="{FF2B5EF4-FFF2-40B4-BE49-F238E27FC236}">
                      <a16:creationId xmlns:a16="http://schemas.microsoft.com/office/drawing/2014/main" id="{28F30D98-ED83-4091-B2A3-244DEF9EC9A0}"/>
                    </a:ext>
                  </a:extLst>
                </p:cNvPr>
                <p:cNvSpPr/>
                <p:nvPr userDrawn="1"/>
              </p:nvSpPr>
              <p:spPr>
                <a:xfrm>
                  <a:off x="-4050578" y="288410"/>
                  <a:ext cx="322125" cy="379107"/>
                </a:xfrm>
                <a:prstGeom prst="snipRoundRect">
                  <a:avLst>
                    <a:gd name="adj1" fmla="val 0"/>
                    <a:gd name="adj2" fmla="val 33753"/>
                  </a:avLst>
                </a:prstGeom>
                <a:solidFill>
                  <a:sysClr val="window" lastClr="FFFFFF"/>
                </a:solidFill>
                <a:ln w="12700" cap="flat" cmpd="sng" algn="ctr">
                  <a:solidFill>
                    <a:srgbClr val="FFFFFF">
                      <a:lumMod val="65000"/>
                    </a:srgbClr>
                  </a:solidFill>
                  <a:prstDash val="solid"/>
                </a:ln>
                <a:effectLst/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900" b="0" i="0" u="none" strike="noStrike" kern="0" cap="none" spc="0" normalizeH="0" baseline="0" noProof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47" name="Rechthoekige driehoek 46">
                  <a:extLst>
                    <a:ext uri="{FF2B5EF4-FFF2-40B4-BE49-F238E27FC236}">
                      <a16:creationId xmlns:a16="http://schemas.microsoft.com/office/drawing/2014/main" id="{E78BE3A9-7084-4209-85AB-C611E7453699}"/>
                    </a:ext>
                  </a:extLst>
                </p:cNvPr>
                <p:cNvSpPr/>
                <p:nvPr userDrawn="1"/>
              </p:nvSpPr>
              <p:spPr>
                <a:xfrm>
                  <a:off x="-3833537" y="291656"/>
                  <a:ext cx="103133" cy="93757"/>
                </a:xfrm>
                <a:prstGeom prst="rtTriangle">
                  <a:avLst/>
                </a:prstGeom>
                <a:solidFill>
                  <a:sysClr val="window" lastClr="FFFFFF"/>
                </a:solidFill>
                <a:ln w="12700" cap="flat" cmpd="sng" algn="ctr">
                  <a:solidFill>
                    <a:srgbClr val="FFFFFF">
                      <a:lumMod val="65000"/>
                    </a:srgbClr>
                  </a:solidFill>
                  <a:prstDash val="solid"/>
                </a:ln>
                <a:effectLst/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900" b="0" i="0" u="none" strike="noStrike" kern="0" cap="none" spc="0" normalizeH="0" baseline="0" noProof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48" name="Rechthoek 47">
                  <a:extLst>
                    <a:ext uri="{FF2B5EF4-FFF2-40B4-BE49-F238E27FC236}">
                      <a16:creationId xmlns:a16="http://schemas.microsoft.com/office/drawing/2014/main" id="{561326DF-8FF4-4C13-84DE-59381F3F5E1A}"/>
                    </a:ext>
                  </a:extLst>
                </p:cNvPr>
                <p:cNvSpPr/>
                <p:nvPr userDrawn="1"/>
              </p:nvSpPr>
              <p:spPr>
                <a:xfrm>
                  <a:off x="-4013673" y="314848"/>
                  <a:ext cx="140930" cy="70565"/>
                </a:xfrm>
                <a:prstGeom prst="rect">
                  <a:avLst/>
                </a:prstGeom>
                <a:solidFill>
                  <a:srgbClr val="EDC87E"/>
                </a:solidFill>
                <a:ln w="12700" cap="flat" cmpd="sng" algn="ctr">
                  <a:noFill/>
                  <a:prstDash val="solid"/>
                </a:ln>
                <a:effectLst/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900" b="0" i="0" u="none" strike="noStrike" kern="0" cap="none" spc="0" normalizeH="0" baseline="0" noProof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49" name="Rechthoek 48">
                  <a:extLst>
                    <a:ext uri="{FF2B5EF4-FFF2-40B4-BE49-F238E27FC236}">
                      <a16:creationId xmlns:a16="http://schemas.microsoft.com/office/drawing/2014/main" id="{5447E4A4-64A7-4514-8BD9-E97AD1B54D5D}"/>
                    </a:ext>
                  </a:extLst>
                </p:cNvPr>
                <p:cNvSpPr/>
                <p:nvPr userDrawn="1"/>
              </p:nvSpPr>
              <p:spPr>
                <a:xfrm>
                  <a:off x="-4020379" y="586428"/>
                  <a:ext cx="261727" cy="61406"/>
                </a:xfrm>
                <a:prstGeom prst="rect">
                  <a:avLst/>
                </a:prstGeom>
                <a:solidFill>
                  <a:srgbClr val="EDC87E"/>
                </a:solidFill>
                <a:ln w="12700" cap="flat" cmpd="sng" algn="ctr">
                  <a:noFill/>
                  <a:prstDash val="solid"/>
                </a:ln>
                <a:effectLst/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R="0" lvl="0" indent="0" algn="ctr" defTabSz="914400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nl-NL" sz="900" b="0" i="0" u="none" strike="noStrike" kern="0" cap="none" spc="0" normalizeH="0" baseline="0" noProof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p:grpSp>
          <p:sp>
            <p:nvSpPr>
              <p:cNvPr id="45" name="Rechthoek 44">
                <a:extLst>
                  <a:ext uri="{FF2B5EF4-FFF2-40B4-BE49-F238E27FC236}">
                    <a16:creationId xmlns:a16="http://schemas.microsoft.com/office/drawing/2014/main" id="{6B281D23-4C9B-41D8-A984-9E37B0DADC9A}"/>
                  </a:ext>
                </a:extLst>
              </p:cNvPr>
              <p:cNvSpPr/>
              <p:nvPr userDrawn="1"/>
            </p:nvSpPr>
            <p:spPr>
              <a:xfrm>
                <a:off x="-910573" y="5352063"/>
                <a:ext cx="681133" cy="385950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900" b="0" i="0" u="none" strike="noStrike" kern="0" cap="none" spc="0" normalizeH="0" baseline="0" noProof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Koptekst en voettekst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9733856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 mod="1">
    <p:ext uri="{DCECCB84-F9BA-43D5-87BE-67443E8EF086}">
      <p15:sldGuideLst xmlns:p15="http://schemas.microsoft.com/office/powerpoint/2012/main"/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+ Tabel (L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abel">
            <a:extLst>
              <a:ext uri="{FF2B5EF4-FFF2-40B4-BE49-F238E27FC236}">
                <a16:creationId xmlns:a16="http://schemas.microsoft.com/office/drawing/2014/main" id="{AA023457-144E-4665-970C-AA8068678D53}"/>
              </a:ext>
            </a:extLst>
          </p:cNvPr>
          <p:cNvSpPr>
            <a:spLocks noGrp="1"/>
          </p:cNvSpPr>
          <p:nvPr>
            <p:ph type="tbl" sz="quarter" idx="16" hasCustomPrompt="1"/>
          </p:nvPr>
        </p:nvSpPr>
        <p:spPr>
          <a:xfrm>
            <a:off x="4667697" y="1465264"/>
            <a:ext cx="6978792" cy="4843460"/>
          </a:xfrm>
        </p:spPr>
        <p:txBody>
          <a:bodyPr bIns="1080000" anchor="ctr" anchorCtr="0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4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nl-NL" dirty="0"/>
              <a:t>Klik op onderstaand icon</a:t>
            </a:r>
            <a:br>
              <a:rPr lang="nl-NL" dirty="0"/>
            </a:br>
            <a:r>
              <a:rPr lang="nl-NL" dirty="0"/>
              <a:t>om een tabel in te voegen</a:t>
            </a:r>
          </a:p>
        </p:txBody>
      </p:sp>
      <p:sp>
        <p:nvSpPr>
          <p:cNvPr id="12" name="- INFO">
            <a:extLst>
              <a:ext uri="{FF2B5EF4-FFF2-40B4-BE49-F238E27FC236}">
                <a16:creationId xmlns:a16="http://schemas.microsoft.com/office/drawing/2014/main" id="{29E50FBC-7794-4602-AC1F-BF205CF4BB1E}"/>
              </a:ext>
            </a:extLst>
          </p:cNvPr>
          <p:cNvSpPr txBox="1"/>
          <p:nvPr userDrawn="1"/>
        </p:nvSpPr>
        <p:spPr>
          <a:xfrm>
            <a:off x="0" y="-363556"/>
            <a:ext cx="12179300" cy="198456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l"/>
            <a:r>
              <a:rPr lang="nl-NL" sz="1400" b="1" cap="all" spc="0" baseline="0" dirty="0">
                <a:solidFill>
                  <a:sysClr val="windowText" lastClr="000000"/>
                </a:solidFill>
                <a:latin typeface="+mn-lt"/>
                <a:cs typeface="Calibri" panose="020F0502020204030204" pitchFamily="34" charset="0"/>
              </a:rPr>
              <a:t>Tekst + Tabel (L)</a:t>
            </a:r>
          </a:p>
        </p:txBody>
      </p:sp>
      <p:sp>
        <p:nvSpPr>
          <p:cNvPr id="10" name="tekst">
            <a:extLst>
              <a:ext uri="{FF2B5EF4-FFF2-40B4-BE49-F238E27FC236}">
                <a16:creationId xmlns:a16="http://schemas.microsoft.com/office/drawing/2014/main" id="{1666EADC-9024-4FF6-9D2D-3372EA71A6E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47688" y="1465264"/>
            <a:ext cx="3423811" cy="4843461"/>
          </a:xfrm>
        </p:spPr>
        <p:txBody>
          <a:bodyPr/>
          <a:lstStyle/>
          <a:p>
            <a:pPr lvl="0"/>
            <a:r>
              <a:rPr lang="nl-NL" dirty="0"/>
              <a:t>Bullet</a:t>
            </a:r>
          </a:p>
          <a:p>
            <a:pPr lvl="1"/>
            <a:r>
              <a:rPr lang="nl-NL" dirty="0"/>
              <a:t>Sub-</a:t>
            </a:r>
            <a:r>
              <a:rPr lang="nl-NL" dirty="0" err="1"/>
              <a:t>bullet</a:t>
            </a:r>
            <a:endParaRPr lang="nl-NL" dirty="0"/>
          </a:p>
          <a:p>
            <a:pPr lvl="2"/>
            <a:r>
              <a:rPr lang="nl-NL" dirty="0"/>
              <a:t>Platte tekst</a:t>
            </a:r>
          </a:p>
          <a:p>
            <a:pPr lvl="2"/>
            <a:endParaRPr lang="nl-NL" dirty="0"/>
          </a:p>
          <a:p>
            <a:pPr lvl="3"/>
            <a:r>
              <a:rPr lang="nl-NL" dirty="0"/>
              <a:t>Titel / quote</a:t>
            </a:r>
          </a:p>
          <a:p>
            <a:pPr lvl="4"/>
            <a:r>
              <a:rPr lang="nl-NL" dirty="0"/>
              <a:t>Subtitel</a:t>
            </a:r>
          </a:p>
          <a:p>
            <a:pPr lvl="4"/>
            <a:endParaRPr lang="nl-NL" dirty="0"/>
          </a:p>
          <a:p>
            <a:pPr lvl="5"/>
            <a:r>
              <a:rPr lang="nl-NL" dirty="0"/>
              <a:t>Kop</a:t>
            </a:r>
          </a:p>
        </p:txBody>
      </p:sp>
      <p:sp>
        <p:nvSpPr>
          <p:cNvPr id="5" name="voettekst">
            <a:extLst>
              <a:ext uri="{FF2B5EF4-FFF2-40B4-BE49-F238E27FC236}">
                <a16:creationId xmlns:a16="http://schemas.microsoft.com/office/drawing/2014/main" id="{7B9B5AD8-20ED-43D8-A7A9-54D9AEF0A9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Wezijnzelfhetmedicijn.nl/flevoland</a:t>
            </a:r>
            <a:endParaRPr lang="nl-NL" dirty="0"/>
          </a:p>
        </p:txBody>
      </p:sp>
      <p:sp>
        <p:nvSpPr>
          <p:cNvPr id="6" name="dianummer">
            <a:extLst>
              <a:ext uri="{FF2B5EF4-FFF2-40B4-BE49-F238E27FC236}">
                <a16:creationId xmlns:a16="http://schemas.microsoft.com/office/drawing/2014/main" id="{C8474D2A-EAE8-4700-98D0-EF63686349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361A1203-CA3D-4D48-AFA0-9D668419C1D5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9AABDEAB-06E8-4994-85FA-6F9F6F63A84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34988" y="549274"/>
            <a:ext cx="4132710" cy="375154"/>
          </a:xfrm>
        </p:spPr>
        <p:txBody>
          <a:bodyPr/>
          <a:lstStyle/>
          <a:p>
            <a:r>
              <a:rPr lang="nl-NL" dirty="0"/>
              <a:t>Titel slide</a:t>
            </a:r>
          </a:p>
        </p:txBody>
      </p:sp>
      <p:sp>
        <p:nvSpPr>
          <p:cNvPr id="9" name="Tijdelijke aanduiding voor tekst 13">
            <a:extLst>
              <a:ext uri="{FF2B5EF4-FFF2-40B4-BE49-F238E27FC236}">
                <a16:creationId xmlns:a16="http://schemas.microsoft.com/office/drawing/2014/main" id="{3A0A98E1-4A71-412E-B48A-15420DF41CC6}"/>
              </a:ext>
            </a:extLst>
          </p:cNvPr>
          <p:cNvSpPr txBox="1">
            <a:spLocks/>
          </p:cNvSpPr>
          <p:nvPr userDrawn="1"/>
        </p:nvSpPr>
        <p:spPr>
          <a:xfrm>
            <a:off x="10419247" y="474730"/>
            <a:ext cx="1450934" cy="710945"/>
          </a:xfrm>
          <a:prstGeom prst="rect">
            <a:avLst/>
          </a:prstGeom>
          <a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t="1" r="1968"/>
            </a:stretch>
          </a:blipFill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tx1"/>
              </a:buClr>
              <a:buFont typeface="Calibri" panose="020F050202020403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36575" indent="-2730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›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0" indent="0" algn="l" defTabSz="914400" rtl="0" eaLnBrk="1" latinLnBrk="0" hangingPunct="1">
              <a:lnSpc>
                <a:spcPts val="3200"/>
              </a:lnSpc>
              <a:spcBef>
                <a:spcPts val="500"/>
              </a:spcBef>
              <a:buFont typeface="Arial" panose="020B0604020202020204" pitchFamily="34" charset="0"/>
              <a:buNone/>
              <a:defRPr sz="3400" b="0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None/>
              <a:tabLst/>
              <a:defRPr sz="1800" b="0" kern="1200" cap="none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63525" indent="-26352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+mj-lt"/>
              <a:buAutoNum type="arabicPeriod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3525" indent="-26352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+mj-lt"/>
              <a:buAutoNum type="alphaLcPeriod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i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l-NL" baseline="0" dirty="0"/>
              <a:t> </a:t>
            </a:r>
            <a:endParaRPr lang="nl-NL" dirty="0"/>
          </a:p>
        </p:txBody>
      </p:sp>
      <p:sp>
        <p:nvSpPr>
          <p:cNvPr id="11" name="tekst">
            <a:extLst>
              <a:ext uri="{FF2B5EF4-FFF2-40B4-BE49-F238E27FC236}">
                <a16:creationId xmlns:a16="http://schemas.microsoft.com/office/drawing/2014/main" id="{1BE0111C-ACED-4727-974E-00A2A2869B2F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547690" y="994577"/>
            <a:ext cx="4122272" cy="198456"/>
          </a:xfrm>
        </p:spPr>
        <p:txBody>
          <a:bodyPr/>
          <a:lstStyle>
            <a:lvl1pPr>
              <a:buNone/>
              <a:defRPr sz="1800" b="0" i="0"/>
            </a:lvl1pPr>
            <a:lvl2pPr marL="0" indent="0">
              <a:buNone/>
              <a:defRPr sz="1800" b="0" i="0"/>
            </a:lvl2pPr>
            <a:lvl3pPr>
              <a:buFont typeface="Arial" panose="020B0604020202020204" pitchFamily="34" charset="0"/>
              <a:buNone/>
              <a:defRPr sz="1800" b="0" i="0"/>
            </a:lvl3pPr>
            <a:lvl4pPr>
              <a:buFont typeface="Arial" panose="020B0604020202020204" pitchFamily="34" charset="0"/>
              <a:buNone/>
              <a:defRPr sz="1800" b="0" i="0"/>
            </a:lvl4pPr>
            <a:lvl5pPr>
              <a:buFont typeface="Arial" panose="020B0604020202020204" pitchFamily="34" charset="0"/>
              <a:buNone/>
              <a:defRPr sz="1800" b="0" i="0"/>
            </a:lvl5pPr>
            <a:lvl6pPr>
              <a:buFont typeface="Arial" panose="020B0604020202020204" pitchFamily="34" charset="0"/>
              <a:buNone/>
              <a:defRPr sz="1800" b="0" i="0"/>
            </a:lvl6pPr>
            <a:lvl7pPr>
              <a:buFont typeface="Arial" panose="020B0604020202020204" pitchFamily="34" charset="0"/>
              <a:buNone/>
              <a:defRPr sz="1800" b="0" i="0"/>
            </a:lvl7pPr>
            <a:lvl8pPr>
              <a:buFont typeface="Arial" panose="020B0604020202020204" pitchFamily="34" charset="0"/>
              <a:buNone/>
              <a:defRPr sz="1800" b="0" i="0"/>
            </a:lvl8pPr>
            <a:lvl9pPr>
              <a:buFont typeface="Arial" panose="020B0604020202020204" pitchFamily="34" charset="0"/>
              <a:buNone/>
              <a:defRPr sz="1800" b="0" i="0"/>
            </a:lvl9pPr>
          </a:lstStyle>
          <a:p>
            <a:pPr lvl="0"/>
            <a:r>
              <a:rPr lang="nl-NL" dirty="0"/>
              <a:t>Subtitel</a:t>
            </a:r>
          </a:p>
        </p:txBody>
      </p:sp>
      <p:grpSp>
        <p:nvGrpSpPr>
          <p:cNvPr id="13" name="INSTRUCTIE">
            <a:extLst>
              <a:ext uri="{FF2B5EF4-FFF2-40B4-BE49-F238E27FC236}">
                <a16:creationId xmlns:a16="http://schemas.microsoft.com/office/drawing/2014/main" id="{BF02AEAF-5542-437C-ACEE-0A4433758A12}"/>
              </a:ext>
            </a:extLst>
          </p:cNvPr>
          <p:cNvGrpSpPr/>
          <p:nvPr userDrawn="1"/>
        </p:nvGrpSpPr>
        <p:grpSpPr>
          <a:xfrm>
            <a:off x="-3786437" y="0"/>
            <a:ext cx="3693386" cy="5359349"/>
            <a:chOff x="-3786437" y="0"/>
            <a:chExt cx="3693386" cy="5359349"/>
          </a:xfrm>
        </p:grpSpPr>
        <p:sp>
          <p:nvSpPr>
            <p:cNvPr id="14" name="Rechthoek 13">
              <a:extLst>
                <a:ext uri="{FF2B5EF4-FFF2-40B4-BE49-F238E27FC236}">
                  <a16:creationId xmlns:a16="http://schemas.microsoft.com/office/drawing/2014/main" id="{70B28716-FFBE-4989-B370-39E63D14B154}"/>
                </a:ext>
              </a:extLst>
            </p:cNvPr>
            <p:cNvSpPr/>
            <p:nvPr userDrawn="1"/>
          </p:nvSpPr>
          <p:spPr>
            <a:xfrm>
              <a:off x="-3786165" y="0"/>
              <a:ext cx="3593091" cy="4641338"/>
            </a:xfrm>
            <a:prstGeom prst="rect">
              <a:avLst/>
            </a:prstGeom>
            <a:solidFill>
              <a:srgbClr val="FFFFFF"/>
            </a:solidFill>
            <a:ln w="6350">
              <a:solidFill>
                <a:srgbClr val="ECECEC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0000" tIns="144000" rIns="180000" bIns="14400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l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</a:pPr>
              <a:r>
                <a:rPr lang="nl-NL" sz="1400" b="1" cap="all" baseline="0" noProof="0" dirty="0">
                  <a:solidFill>
                    <a:schemeClr val="accent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Tekstniveaus kiezen</a:t>
              </a:r>
            </a:p>
          </p:txBody>
        </p:sp>
        <p:sp>
          <p:nvSpPr>
            <p:cNvPr id="15" name="Ovaal 14">
              <a:extLst>
                <a:ext uri="{FF2B5EF4-FFF2-40B4-BE49-F238E27FC236}">
                  <a16:creationId xmlns:a16="http://schemas.microsoft.com/office/drawing/2014/main" id="{4E364700-370D-404A-B9C6-89CE8E352200}"/>
                </a:ext>
              </a:extLst>
            </p:cNvPr>
            <p:cNvSpPr/>
            <p:nvPr userDrawn="1"/>
          </p:nvSpPr>
          <p:spPr>
            <a:xfrm>
              <a:off x="-3604183" y="1837484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1</a:t>
              </a:r>
            </a:p>
          </p:txBody>
        </p:sp>
        <p:sp>
          <p:nvSpPr>
            <p:cNvPr id="17" name="Rechthoek 16">
              <a:extLst>
                <a:ext uri="{FF2B5EF4-FFF2-40B4-BE49-F238E27FC236}">
                  <a16:creationId xmlns:a16="http://schemas.microsoft.com/office/drawing/2014/main" id="{C72FFA3E-5EC6-4801-9273-ED74CA63A495}"/>
                </a:ext>
              </a:extLst>
            </p:cNvPr>
            <p:cNvSpPr/>
            <p:nvPr userDrawn="1"/>
          </p:nvSpPr>
          <p:spPr>
            <a:xfrm>
              <a:off x="-3319415" y="1837484"/>
              <a:ext cx="2949220" cy="18000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177800" marR="0" lvl="0" indent="-177800" defTabSz="91440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nl-NL" sz="1200" b="0" i="0" u="none" strike="noStrike" kern="0" cap="none" spc="0" normalizeH="0" baseline="0" noProof="0" dirty="0" err="1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Bullet</a:t>
              </a:r>
              <a:endParaRPr kumimoji="0" lang="nl-NL" sz="12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8" name="Ovaal 17">
              <a:extLst>
                <a:ext uri="{FF2B5EF4-FFF2-40B4-BE49-F238E27FC236}">
                  <a16:creationId xmlns:a16="http://schemas.microsoft.com/office/drawing/2014/main" id="{CAA57AF3-D6A2-418C-826F-59D670BE2AD3}"/>
                </a:ext>
              </a:extLst>
            </p:cNvPr>
            <p:cNvSpPr/>
            <p:nvPr userDrawn="1"/>
          </p:nvSpPr>
          <p:spPr>
            <a:xfrm>
              <a:off x="-3604183" y="2128768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2</a:t>
              </a:r>
            </a:p>
          </p:txBody>
        </p:sp>
        <p:sp>
          <p:nvSpPr>
            <p:cNvPr id="19" name="Rechthoek 18">
              <a:extLst>
                <a:ext uri="{FF2B5EF4-FFF2-40B4-BE49-F238E27FC236}">
                  <a16:creationId xmlns:a16="http://schemas.microsoft.com/office/drawing/2014/main" id="{3D269F6A-DCB8-42BB-9FA8-23F2E2A16B57}"/>
                </a:ext>
              </a:extLst>
            </p:cNvPr>
            <p:cNvSpPr/>
            <p:nvPr userDrawn="1"/>
          </p:nvSpPr>
          <p:spPr>
            <a:xfrm>
              <a:off x="-3604183" y="1196113"/>
              <a:ext cx="3229047" cy="459227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Gebruik onder de tab </a:t>
              </a:r>
              <a:r>
                <a:rPr kumimoji="0" lang="nl-NL" sz="12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‘Start’</a:t>
              </a:r>
              <a:r>
                <a:rPr kumimoji="0" lang="nl-NL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 de </a:t>
              </a:r>
              <a:r>
                <a:rPr kumimoji="0" lang="nl-NL" sz="12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lijstniveau-knoppen</a:t>
              </a:r>
              <a:r>
                <a:rPr kumimoji="0" lang="nl-NL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 om een tekst niveau te kiezen. </a:t>
              </a:r>
              <a:br>
                <a:rPr kumimoji="0" lang="nl-NL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</a:br>
              <a:r>
                <a:rPr kumimoji="0" lang="nl-NL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Kies uit:</a:t>
              </a:r>
            </a:p>
          </p:txBody>
        </p:sp>
        <p:sp>
          <p:nvSpPr>
            <p:cNvPr id="20" name="Rechthoek 19">
              <a:extLst>
                <a:ext uri="{FF2B5EF4-FFF2-40B4-BE49-F238E27FC236}">
                  <a16:creationId xmlns:a16="http://schemas.microsoft.com/office/drawing/2014/main" id="{B34DBED7-9E3A-4769-A611-454CED7FDC0D}"/>
                </a:ext>
              </a:extLst>
            </p:cNvPr>
            <p:cNvSpPr/>
            <p:nvPr userDrawn="1"/>
          </p:nvSpPr>
          <p:spPr>
            <a:xfrm>
              <a:off x="-3319415" y="2128873"/>
              <a:ext cx="2949220" cy="18000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361950" marR="0" lvl="0" indent="-184150" defTabSz="91440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2"/>
                </a:buClr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nl-NL" sz="1200" b="0" i="0" u="none" strike="noStrike" kern="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Sub-bullet #1</a:t>
              </a:r>
            </a:p>
          </p:txBody>
        </p:sp>
        <p:sp>
          <p:nvSpPr>
            <p:cNvPr id="21" name="Ovaal 20">
              <a:extLst>
                <a:ext uri="{FF2B5EF4-FFF2-40B4-BE49-F238E27FC236}">
                  <a16:creationId xmlns:a16="http://schemas.microsoft.com/office/drawing/2014/main" id="{7F14F89F-85FD-4ED4-8EDC-A8E5FEA54CAD}"/>
                </a:ext>
              </a:extLst>
            </p:cNvPr>
            <p:cNvSpPr/>
            <p:nvPr userDrawn="1"/>
          </p:nvSpPr>
          <p:spPr>
            <a:xfrm>
              <a:off x="-3604183" y="2420052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3</a:t>
              </a:r>
            </a:p>
          </p:txBody>
        </p:sp>
        <p:sp>
          <p:nvSpPr>
            <p:cNvPr id="22" name="Rechthoek 21">
              <a:extLst>
                <a:ext uri="{FF2B5EF4-FFF2-40B4-BE49-F238E27FC236}">
                  <a16:creationId xmlns:a16="http://schemas.microsoft.com/office/drawing/2014/main" id="{EFA236A5-2F0E-4307-B44F-5763F5C2E1B7}"/>
                </a:ext>
              </a:extLst>
            </p:cNvPr>
            <p:cNvSpPr/>
            <p:nvPr userDrawn="1"/>
          </p:nvSpPr>
          <p:spPr>
            <a:xfrm>
              <a:off x="-3319415" y="2420262"/>
              <a:ext cx="2949220" cy="18000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539750" marR="0" lvl="0" indent="-177800" defTabSz="91440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Calibri" panose="020F0502020204030204" pitchFamily="34" charset="0"/>
                <a:buChar char="–"/>
                <a:tabLst/>
                <a:defRPr/>
              </a:pPr>
              <a:r>
                <a:rPr kumimoji="0" lang="nl-NL" sz="1200" b="0" i="0" u="none" strike="noStrike" kern="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Sub-bullet #2</a:t>
              </a:r>
            </a:p>
          </p:txBody>
        </p:sp>
        <p:sp>
          <p:nvSpPr>
            <p:cNvPr id="23" name="Ovaal 22">
              <a:extLst>
                <a:ext uri="{FF2B5EF4-FFF2-40B4-BE49-F238E27FC236}">
                  <a16:creationId xmlns:a16="http://schemas.microsoft.com/office/drawing/2014/main" id="{4E370E32-3837-4659-9D2B-09BBDD89169D}"/>
                </a:ext>
              </a:extLst>
            </p:cNvPr>
            <p:cNvSpPr/>
            <p:nvPr userDrawn="1"/>
          </p:nvSpPr>
          <p:spPr>
            <a:xfrm>
              <a:off x="-3604183" y="2711336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4</a:t>
              </a:r>
            </a:p>
          </p:txBody>
        </p:sp>
        <p:sp>
          <p:nvSpPr>
            <p:cNvPr id="24" name="Rechthoek 23">
              <a:extLst>
                <a:ext uri="{FF2B5EF4-FFF2-40B4-BE49-F238E27FC236}">
                  <a16:creationId xmlns:a16="http://schemas.microsoft.com/office/drawing/2014/main" id="{A6153E36-1C21-41AA-B4FA-5DA53CF152ED}"/>
                </a:ext>
              </a:extLst>
            </p:cNvPr>
            <p:cNvSpPr/>
            <p:nvPr userDrawn="1"/>
          </p:nvSpPr>
          <p:spPr>
            <a:xfrm>
              <a:off x="-3319415" y="2711651"/>
              <a:ext cx="2949220" cy="18000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nl-NL" sz="1200" b="0" i="0" u="none" strike="noStrike" kern="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Leestekst</a:t>
              </a:r>
            </a:p>
          </p:txBody>
        </p:sp>
        <p:sp>
          <p:nvSpPr>
            <p:cNvPr id="25" name="Ovaal 24">
              <a:extLst>
                <a:ext uri="{FF2B5EF4-FFF2-40B4-BE49-F238E27FC236}">
                  <a16:creationId xmlns:a16="http://schemas.microsoft.com/office/drawing/2014/main" id="{6207FD8B-2A9D-494D-8A2A-DC63FF0516A2}"/>
                </a:ext>
              </a:extLst>
            </p:cNvPr>
            <p:cNvSpPr/>
            <p:nvPr userDrawn="1"/>
          </p:nvSpPr>
          <p:spPr>
            <a:xfrm>
              <a:off x="-3604183" y="3002620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5</a:t>
              </a:r>
            </a:p>
          </p:txBody>
        </p:sp>
        <p:sp>
          <p:nvSpPr>
            <p:cNvPr id="26" name="Rechthoek 25">
              <a:extLst>
                <a:ext uri="{FF2B5EF4-FFF2-40B4-BE49-F238E27FC236}">
                  <a16:creationId xmlns:a16="http://schemas.microsoft.com/office/drawing/2014/main" id="{0CDDF260-3B7E-4021-8F99-43F2033A4DB3}"/>
                </a:ext>
              </a:extLst>
            </p:cNvPr>
            <p:cNvSpPr/>
            <p:nvPr userDrawn="1"/>
          </p:nvSpPr>
          <p:spPr>
            <a:xfrm>
              <a:off x="-3319415" y="3003040"/>
              <a:ext cx="2949220" cy="18000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nl-NL" sz="1400" b="1" i="0" u="none" strike="noStrike" kern="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Kop #1</a:t>
              </a:r>
            </a:p>
          </p:txBody>
        </p:sp>
        <p:sp>
          <p:nvSpPr>
            <p:cNvPr id="27" name="Ovaal 26">
              <a:extLst>
                <a:ext uri="{FF2B5EF4-FFF2-40B4-BE49-F238E27FC236}">
                  <a16:creationId xmlns:a16="http://schemas.microsoft.com/office/drawing/2014/main" id="{C9D2BD8B-524D-4A26-BC86-F7071B04C7C9}"/>
                </a:ext>
              </a:extLst>
            </p:cNvPr>
            <p:cNvSpPr/>
            <p:nvPr userDrawn="1"/>
          </p:nvSpPr>
          <p:spPr>
            <a:xfrm>
              <a:off x="-3604183" y="3293904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6</a:t>
              </a:r>
            </a:p>
          </p:txBody>
        </p:sp>
        <p:sp>
          <p:nvSpPr>
            <p:cNvPr id="28" name="Rechthoek 27">
              <a:extLst>
                <a:ext uri="{FF2B5EF4-FFF2-40B4-BE49-F238E27FC236}">
                  <a16:creationId xmlns:a16="http://schemas.microsoft.com/office/drawing/2014/main" id="{6EE31CAC-E142-4AE9-BEA5-8C575D1A0300}"/>
                </a:ext>
              </a:extLst>
            </p:cNvPr>
            <p:cNvSpPr/>
            <p:nvPr userDrawn="1"/>
          </p:nvSpPr>
          <p:spPr>
            <a:xfrm>
              <a:off x="-3319415" y="3585818"/>
              <a:ext cx="2949220" cy="18000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266700" marR="0" lvl="0" indent="-266700" defTabSz="91440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+mj-lt"/>
                <a:buAutoNum type="arabicPeriod"/>
                <a:tabLst/>
                <a:defRPr/>
              </a:pPr>
              <a:r>
                <a:rPr kumimoji="0" lang="nl-NL" sz="1200" b="0" i="0" u="none" strike="noStrike" kern="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Numerieke bullet</a:t>
              </a:r>
            </a:p>
          </p:txBody>
        </p:sp>
        <p:sp>
          <p:nvSpPr>
            <p:cNvPr id="29" name="Ovaal 28">
              <a:extLst>
                <a:ext uri="{FF2B5EF4-FFF2-40B4-BE49-F238E27FC236}">
                  <a16:creationId xmlns:a16="http://schemas.microsoft.com/office/drawing/2014/main" id="{2E2217D8-168D-4FB4-A377-4DB0B5E5A1EE}"/>
                </a:ext>
              </a:extLst>
            </p:cNvPr>
            <p:cNvSpPr/>
            <p:nvPr userDrawn="1"/>
          </p:nvSpPr>
          <p:spPr>
            <a:xfrm>
              <a:off x="-3604183" y="3585188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7</a:t>
              </a:r>
            </a:p>
          </p:txBody>
        </p:sp>
        <p:sp>
          <p:nvSpPr>
            <p:cNvPr id="30" name="Rechthoek 29">
              <a:extLst>
                <a:ext uri="{FF2B5EF4-FFF2-40B4-BE49-F238E27FC236}">
                  <a16:creationId xmlns:a16="http://schemas.microsoft.com/office/drawing/2014/main" id="{51DA0FAC-AAC7-483D-83E7-418A0B801073}"/>
                </a:ext>
              </a:extLst>
            </p:cNvPr>
            <p:cNvSpPr/>
            <p:nvPr userDrawn="1"/>
          </p:nvSpPr>
          <p:spPr>
            <a:xfrm>
              <a:off x="-3325830" y="3877207"/>
              <a:ext cx="2949220" cy="18000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266700" marR="0" lvl="0" indent="-266700" defTabSz="91440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+mj-lt"/>
                <a:buAutoNum type="alphaUcPeriod"/>
                <a:tabLst/>
                <a:defRPr/>
              </a:pPr>
              <a:r>
                <a:rPr kumimoji="0" lang="nl-NL" sz="1200" b="0" i="0" u="none" strike="noStrike" kern="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Alfabetische bullet</a:t>
              </a:r>
            </a:p>
          </p:txBody>
        </p:sp>
        <p:sp>
          <p:nvSpPr>
            <p:cNvPr id="31" name="Ovaal 30">
              <a:extLst>
                <a:ext uri="{FF2B5EF4-FFF2-40B4-BE49-F238E27FC236}">
                  <a16:creationId xmlns:a16="http://schemas.microsoft.com/office/drawing/2014/main" id="{1B623BD1-EB26-44FB-B43F-BFF4776F865E}"/>
                </a:ext>
              </a:extLst>
            </p:cNvPr>
            <p:cNvSpPr/>
            <p:nvPr userDrawn="1"/>
          </p:nvSpPr>
          <p:spPr>
            <a:xfrm>
              <a:off x="-3604183" y="3876472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8</a:t>
              </a:r>
            </a:p>
          </p:txBody>
        </p:sp>
        <p:sp>
          <p:nvSpPr>
            <p:cNvPr id="32" name="Rechthoek 31">
              <a:extLst>
                <a:ext uri="{FF2B5EF4-FFF2-40B4-BE49-F238E27FC236}">
                  <a16:creationId xmlns:a16="http://schemas.microsoft.com/office/drawing/2014/main" id="{4802694D-646B-4FCE-8438-1E4A39A08937}"/>
                </a:ext>
              </a:extLst>
            </p:cNvPr>
            <p:cNvSpPr/>
            <p:nvPr userDrawn="1"/>
          </p:nvSpPr>
          <p:spPr>
            <a:xfrm>
              <a:off x="-3319415" y="4168594"/>
              <a:ext cx="2949220" cy="18000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450850" marR="0" lvl="0" indent="-184150" defTabSz="91440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tx1"/>
                </a:buClr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nl-NL" sz="1200" b="0" i="0" u="none" strike="noStrike" kern="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Bullet</a:t>
              </a:r>
            </a:p>
          </p:txBody>
        </p:sp>
        <p:sp>
          <p:nvSpPr>
            <p:cNvPr id="33" name="Ovaal 32">
              <a:extLst>
                <a:ext uri="{FF2B5EF4-FFF2-40B4-BE49-F238E27FC236}">
                  <a16:creationId xmlns:a16="http://schemas.microsoft.com/office/drawing/2014/main" id="{A70952D2-DB43-498E-8D04-95274E56118C}"/>
                </a:ext>
              </a:extLst>
            </p:cNvPr>
            <p:cNvSpPr/>
            <p:nvPr userDrawn="1"/>
          </p:nvSpPr>
          <p:spPr>
            <a:xfrm>
              <a:off x="-3604183" y="4168594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9</a:t>
              </a:r>
            </a:p>
          </p:txBody>
        </p:sp>
        <p:sp>
          <p:nvSpPr>
            <p:cNvPr id="34" name="Rechthoek 33">
              <a:extLst>
                <a:ext uri="{FF2B5EF4-FFF2-40B4-BE49-F238E27FC236}">
                  <a16:creationId xmlns:a16="http://schemas.microsoft.com/office/drawing/2014/main" id="{0D842601-9EDD-4B26-B349-A81CA2953F5D}"/>
                </a:ext>
              </a:extLst>
            </p:cNvPr>
            <p:cNvSpPr/>
            <p:nvPr userDrawn="1"/>
          </p:nvSpPr>
          <p:spPr>
            <a:xfrm>
              <a:off x="-3319415" y="3294429"/>
              <a:ext cx="2949220" cy="18000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nl-NL" sz="1600" b="1" i="0" u="none" strike="noStrike" kern="0" cap="all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Kop #2</a:t>
              </a:r>
            </a:p>
          </p:txBody>
        </p:sp>
        <p:sp>
          <p:nvSpPr>
            <p:cNvPr id="35" name="Rechthoek 34">
              <a:extLst>
                <a:ext uri="{FF2B5EF4-FFF2-40B4-BE49-F238E27FC236}">
                  <a16:creationId xmlns:a16="http://schemas.microsoft.com/office/drawing/2014/main" id="{FEFB403C-C742-4CD0-9DC1-102A3952315C}"/>
                </a:ext>
              </a:extLst>
            </p:cNvPr>
            <p:cNvSpPr/>
            <p:nvPr userDrawn="1"/>
          </p:nvSpPr>
          <p:spPr>
            <a:xfrm>
              <a:off x="-3786437" y="4531349"/>
              <a:ext cx="3593637" cy="828000"/>
            </a:xfrm>
            <a:prstGeom prst="rect">
              <a:avLst/>
            </a:prstGeom>
            <a:solidFill>
              <a:srgbClr val="ECECEC"/>
            </a:solidFill>
            <a:ln w="6350">
              <a:solidFill>
                <a:srgbClr val="ECECE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0000" tIns="144000" rIns="180000" bIns="144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l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</a:pPr>
              <a:r>
                <a:rPr lang="nl-NL" sz="1200" b="1" cap="all" baseline="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Meer weten?</a:t>
              </a:r>
              <a:r>
                <a:rPr lang="nl-NL" sz="1200" cap="all" baseline="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/>
              </a:r>
              <a:br>
                <a:rPr lang="nl-NL" sz="1200" cap="all" baseline="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</a:br>
              <a:r>
                <a:rPr lang="nl-NL" sz="1200" cap="none" baseline="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Ga naar de instructie dia </a:t>
              </a:r>
              <a:r>
                <a:rPr lang="nl-NL" sz="1200" b="1" cap="none" baseline="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‘VIDEO INSTRUCTIES’</a:t>
              </a:r>
              <a:r>
                <a:rPr lang="nl-NL" sz="1200" cap="none" baseline="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.</a:t>
              </a:r>
              <a:br>
                <a:rPr lang="nl-NL" sz="1200" cap="none" baseline="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</a:br>
              <a:r>
                <a:rPr lang="nl-NL" sz="1200" cap="none" baseline="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Deze vind je vooraan de presentatie of voeg je in via </a:t>
              </a:r>
              <a:r>
                <a:rPr lang="nl-NL" sz="1200" i="1" cap="none" baseline="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‘Start’</a:t>
              </a:r>
              <a:r>
                <a:rPr lang="nl-NL" sz="1200" cap="none" baseline="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&gt; </a:t>
              </a:r>
              <a:r>
                <a:rPr lang="nl-NL" sz="1200" i="1" cap="none" baseline="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‘Nieuwe dia’</a:t>
              </a:r>
            </a:p>
          </p:txBody>
        </p:sp>
        <p:grpSp>
          <p:nvGrpSpPr>
            <p:cNvPr id="36" name="ICOON_info">
              <a:extLst>
                <a:ext uri="{FF2B5EF4-FFF2-40B4-BE49-F238E27FC236}">
                  <a16:creationId xmlns:a16="http://schemas.microsoft.com/office/drawing/2014/main" id="{6098AD16-5932-48B7-A90E-73BDE9ED62C7}"/>
                </a:ext>
              </a:extLst>
            </p:cNvPr>
            <p:cNvGrpSpPr/>
            <p:nvPr userDrawn="1"/>
          </p:nvGrpSpPr>
          <p:grpSpPr>
            <a:xfrm>
              <a:off x="-376736" y="4400186"/>
              <a:ext cx="283685" cy="283685"/>
              <a:chOff x="-510741" y="5913713"/>
              <a:chExt cx="267555" cy="267555"/>
            </a:xfrm>
          </p:grpSpPr>
          <p:sp>
            <p:nvSpPr>
              <p:cNvPr id="78" name="Ovaal 77">
                <a:extLst>
                  <a:ext uri="{FF2B5EF4-FFF2-40B4-BE49-F238E27FC236}">
                    <a16:creationId xmlns:a16="http://schemas.microsoft.com/office/drawing/2014/main" id="{D00754B8-A248-47AC-9BCA-C8D11D548AFF}"/>
                  </a:ext>
                </a:extLst>
              </p:cNvPr>
              <p:cNvSpPr/>
              <p:nvPr userDrawn="1"/>
            </p:nvSpPr>
            <p:spPr>
              <a:xfrm>
                <a:off x="-491853" y="5932072"/>
                <a:ext cx="230835" cy="230835"/>
              </a:xfrm>
              <a:prstGeom prst="ellipse">
                <a:avLst/>
              </a:prstGeom>
              <a:solidFill>
                <a:srgbClr val="211F2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80000" tIns="180000" rIns="180000" bIns="18000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endParaRPr lang="nl-NL" sz="1600" cap="all" baseline="0" noProof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79" name="Graphic 163" descr="Informatie">
                <a:extLst>
                  <a:ext uri="{FF2B5EF4-FFF2-40B4-BE49-F238E27FC236}">
                    <a16:creationId xmlns:a16="http://schemas.microsoft.com/office/drawing/2014/main" id="{DEA6E8BA-03A7-4201-A17B-54C0874C7546}"/>
                  </a:ext>
                </a:extLst>
              </p:cNvPr>
              <p:cNvSpPr/>
              <p:nvPr/>
            </p:nvSpPr>
            <p:spPr>
              <a:xfrm>
                <a:off x="-510741" y="5913713"/>
                <a:ext cx="267555" cy="267555"/>
              </a:xfrm>
              <a:custGeom>
                <a:avLst/>
                <a:gdLst>
                  <a:gd name="connsiteX0" fmla="*/ 145860 w 291719"/>
                  <a:gd name="connsiteY0" fmla="*/ 0 h 291719"/>
                  <a:gd name="connsiteX1" fmla="*/ 0 w 291719"/>
                  <a:gd name="connsiteY1" fmla="*/ 145860 h 291719"/>
                  <a:gd name="connsiteX2" fmla="*/ 145860 w 291719"/>
                  <a:gd name="connsiteY2" fmla="*/ 291720 h 291719"/>
                  <a:gd name="connsiteX3" fmla="*/ 291720 w 291719"/>
                  <a:gd name="connsiteY3" fmla="*/ 145860 h 291719"/>
                  <a:gd name="connsiteX4" fmla="*/ 145860 w 291719"/>
                  <a:gd name="connsiteY4" fmla="*/ 0 h 291719"/>
                  <a:gd name="connsiteX5" fmla="*/ 138183 w 291719"/>
                  <a:gd name="connsiteY5" fmla="*/ 38384 h 291719"/>
                  <a:gd name="connsiteX6" fmla="*/ 157375 w 291719"/>
                  <a:gd name="connsiteY6" fmla="*/ 57576 h 291719"/>
                  <a:gd name="connsiteX7" fmla="*/ 138183 w 291719"/>
                  <a:gd name="connsiteY7" fmla="*/ 76768 h 291719"/>
                  <a:gd name="connsiteX8" fmla="*/ 118991 w 291719"/>
                  <a:gd name="connsiteY8" fmla="*/ 57576 h 291719"/>
                  <a:gd name="connsiteX9" fmla="*/ 138183 w 291719"/>
                  <a:gd name="connsiteY9" fmla="*/ 38384 h 291719"/>
                  <a:gd name="connsiteX10" fmla="*/ 184244 w 291719"/>
                  <a:gd name="connsiteY10" fmla="*/ 253336 h 291719"/>
                  <a:gd name="connsiteX11" fmla="*/ 107476 w 291719"/>
                  <a:gd name="connsiteY11" fmla="*/ 253336 h 291719"/>
                  <a:gd name="connsiteX12" fmla="*/ 107476 w 291719"/>
                  <a:gd name="connsiteY12" fmla="*/ 230305 h 291719"/>
                  <a:gd name="connsiteX13" fmla="*/ 134345 w 291719"/>
                  <a:gd name="connsiteY13" fmla="*/ 230305 h 291719"/>
                  <a:gd name="connsiteX14" fmla="*/ 134345 w 291719"/>
                  <a:gd name="connsiteY14" fmla="*/ 115153 h 291719"/>
                  <a:gd name="connsiteX15" fmla="*/ 111314 w 291719"/>
                  <a:gd name="connsiteY15" fmla="*/ 115153 h 291719"/>
                  <a:gd name="connsiteX16" fmla="*/ 111314 w 291719"/>
                  <a:gd name="connsiteY16" fmla="*/ 92122 h 291719"/>
                  <a:gd name="connsiteX17" fmla="*/ 157375 w 291719"/>
                  <a:gd name="connsiteY17" fmla="*/ 92122 h 291719"/>
                  <a:gd name="connsiteX18" fmla="*/ 157375 w 291719"/>
                  <a:gd name="connsiteY18" fmla="*/ 115153 h 291719"/>
                  <a:gd name="connsiteX19" fmla="*/ 157375 w 291719"/>
                  <a:gd name="connsiteY19" fmla="*/ 230305 h 291719"/>
                  <a:gd name="connsiteX20" fmla="*/ 184244 w 291719"/>
                  <a:gd name="connsiteY20" fmla="*/ 230305 h 291719"/>
                  <a:gd name="connsiteX21" fmla="*/ 184244 w 291719"/>
                  <a:gd name="connsiteY21" fmla="*/ 253336 h 2917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291719" h="291719">
                    <a:moveTo>
                      <a:pt x="145860" y="0"/>
                    </a:moveTo>
                    <a:cubicBezTo>
                      <a:pt x="65253" y="0"/>
                      <a:pt x="0" y="65253"/>
                      <a:pt x="0" y="145860"/>
                    </a:cubicBezTo>
                    <a:cubicBezTo>
                      <a:pt x="0" y="226467"/>
                      <a:pt x="65253" y="291720"/>
                      <a:pt x="145860" y="291720"/>
                    </a:cubicBezTo>
                    <a:cubicBezTo>
                      <a:pt x="226467" y="291720"/>
                      <a:pt x="291720" y="226467"/>
                      <a:pt x="291720" y="145860"/>
                    </a:cubicBezTo>
                    <a:cubicBezTo>
                      <a:pt x="291720" y="65253"/>
                      <a:pt x="226467" y="0"/>
                      <a:pt x="145860" y="0"/>
                    </a:cubicBezTo>
                    <a:close/>
                    <a:moveTo>
                      <a:pt x="138183" y="38384"/>
                    </a:moveTo>
                    <a:cubicBezTo>
                      <a:pt x="148931" y="38384"/>
                      <a:pt x="157375" y="46829"/>
                      <a:pt x="157375" y="57576"/>
                    </a:cubicBezTo>
                    <a:cubicBezTo>
                      <a:pt x="157375" y="68324"/>
                      <a:pt x="148931" y="76768"/>
                      <a:pt x="138183" y="76768"/>
                    </a:cubicBezTo>
                    <a:cubicBezTo>
                      <a:pt x="127435" y="76768"/>
                      <a:pt x="118991" y="68324"/>
                      <a:pt x="118991" y="57576"/>
                    </a:cubicBezTo>
                    <a:cubicBezTo>
                      <a:pt x="118991" y="46829"/>
                      <a:pt x="127435" y="38384"/>
                      <a:pt x="138183" y="38384"/>
                    </a:cubicBezTo>
                    <a:close/>
                    <a:moveTo>
                      <a:pt x="184244" y="253336"/>
                    </a:moveTo>
                    <a:lnTo>
                      <a:pt x="107476" y="253336"/>
                    </a:lnTo>
                    <a:lnTo>
                      <a:pt x="107476" y="230305"/>
                    </a:lnTo>
                    <a:lnTo>
                      <a:pt x="134345" y="230305"/>
                    </a:lnTo>
                    <a:lnTo>
                      <a:pt x="134345" y="115153"/>
                    </a:lnTo>
                    <a:lnTo>
                      <a:pt x="111314" y="115153"/>
                    </a:lnTo>
                    <a:lnTo>
                      <a:pt x="111314" y="92122"/>
                    </a:lnTo>
                    <a:lnTo>
                      <a:pt x="157375" y="92122"/>
                    </a:lnTo>
                    <a:lnTo>
                      <a:pt x="157375" y="115153"/>
                    </a:lnTo>
                    <a:lnTo>
                      <a:pt x="157375" y="230305"/>
                    </a:lnTo>
                    <a:lnTo>
                      <a:pt x="184244" y="230305"/>
                    </a:lnTo>
                    <a:lnTo>
                      <a:pt x="184244" y="253336"/>
                    </a:lnTo>
                    <a:close/>
                  </a:path>
                </a:pathLst>
              </a:custGeom>
              <a:solidFill>
                <a:srgbClr val="1FF524"/>
              </a:solidFill>
              <a:ln w="377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 sz="2000" noProof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grpSp>
          <p:nvGrpSpPr>
            <p:cNvPr id="37" name="VOORBEELD">
              <a:extLst>
                <a:ext uri="{FF2B5EF4-FFF2-40B4-BE49-F238E27FC236}">
                  <a16:creationId xmlns:a16="http://schemas.microsoft.com/office/drawing/2014/main" id="{E5B2285A-86DE-479B-8A03-525AFC2CEB95}"/>
                </a:ext>
              </a:extLst>
            </p:cNvPr>
            <p:cNvGrpSpPr/>
            <p:nvPr userDrawn="1"/>
          </p:nvGrpSpPr>
          <p:grpSpPr>
            <a:xfrm>
              <a:off x="-3605171" y="458674"/>
              <a:ext cx="3234311" cy="558875"/>
              <a:chOff x="-3605171" y="458674"/>
              <a:chExt cx="3234311" cy="558875"/>
            </a:xfrm>
          </p:grpSpPr>
          <p:sp>
            <p:nvSpPr>
              <p:cNvPr id="38" name="Rechthoek 37">
                <a:extLst>
                  <a:ext uri="{FF2B5EF4-FFF2-40B4-BE49-F238E27FC236}">
                    <a16:creationId xmlns:a16="http://schemas.microsoft.com/office/drawing/2014/main" id="{DF21CDD7-700A-4DCF-AD2A-F850B7B937F8}"/>
                  </a:ext>
                </a:extLst>
              </p:cNvPr>
              <p:cNvSpPr/>
              <p:nvPr userDrawn="1"/>
            </p:nvSpPr>
            <p:spPr>
              <a:xfrm>
                <a:off x="-3604183" y="458674"/>
                <a:ext cx="393459" cy="184058"/>
              </a:xfrm>
              <a:prstGeom prst="rect">
                <a:avLst/>
              </a:prstGeom>
              <a:solidFill>
                <a:srgbClr val="F8F8F8"/>
              </a:solidFill>
              <a:ln w="63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18000" rIns="0" bIns="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lang="nl-NL" sz="900" b="1" noProof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Start</a:t>
                </a:r>
              </a:p>
            </p:txBody>
          </p:sp>
          <p:sp>
            <p:nvSpPr>
              <p:cNvPr id="39" name="Rechthoek 38">
                <a:extLst>
                  <a:ext uri="{FF2B5EF4-FFF2-40B4-BE49-F238E27FC236}">
                    <a16:creationId xmlns:a16="http://schemas.microsoft.com/office/drawing/2014/main" id="{BD73D6BD-2838-4DD3-85B3-9982CAE3425B}"/>
                  </a:ext>
                </a:extLst>
              </p:cNvPr>
              <p:cNvSpPr/>
              <p:nvPr userDrawn="1"/>
            </p:nvSpPr>
            <p:spPr>
              <a:xfrm>
                <a:off x="-3599184" y="621345"/>
                <a:ext cx="383782" cy="27171"/>
              </a:xfrm>
              <a:prstGeom prst="rect">
                <a:avLst/>
              </a:prstGeom>
              <a:solidFill>
                <a:srgbClr val="B7462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1000" b="1" noProof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grpSp>
            <p:nvGrpSpPr>
              <p:cNvPr id="40" name="Groep 39">
                <a:extLst>
                  <a:ext uri="{FF2B5EF4-FFF2-40B4-BE49-F238E27FC236}">
                    <a16:creationId xmlns:a16="http://schemas.microsoft.com/office/drawing/2014/main" id="{C9B705EE-6D7E-4656-8AD7-0FF2DD7507B7}"/>
                  </a:ext>
                </a:extLst>
              </p:cNvPr>
              <p:cNvGrpSpPr/>
              <p:nvPr userDrawn="1"/>
            </p:nvGrpSpPr>
            <p:grpSpPr>
              <a:xfrm>
                <a:off x="-3386247" y="830871"/>
                <a:ext cx="139423" cy="109566"/>
                <a:chOff x="-2866744" y="827071"/>
                <a:chExt cx="168701" cy="132575"/>
              </a:xfrm>
            </p:grpSpPr>
            <p:grpSp>
              <p:nvGrpSpPr>
                <p:cNvPr id="71" name="Groep 70">
                  <a:extLst>
                    <a:ext uri="{FF2B5EF4-FFF2-40B4-BE49-F238E27FC236}">
                      <a16:creationId xmlns:a16="http://schemas.microsoft.com/office/drawing/2014/main" id="{2EAC96B0-5708-4607-95D7-82C49DDE1E0E}"/>
                    </a:ext>
                  </a:extLst>
                </p:cNvPr>
                <p:cNvGrpSpPr/>
                <p:nvPr userDrawn="1"/>
              </p:nvGrpSpPr>
              <p:grpSpPr>
                <a:xfrm>
                  <a:off x="-2866744" y="827071"/>
                  <a:ext cx="168701" cy="132575"/>
                  <a:chOff x="-2866744" y="827071"/>
                  <a:chExt cx="168701" cy="132575"/>
                </a:xfrm>
              </p:grpSpPr>
              <p:cxnSp>
                <p:nvCxnSpPr>
                  <p:cNvPr id="73" name="Rechte verbindingslijn 72">
                    <a:extLst>
                      <a:ext uri="{FF2B5EF4-FFF2-40B4-BE49-F238E27FC236}">
                        <a16:creationId xmlns:a16="http://schemas.microsoft.com/office/drawing/2014/main" id="{ECF6A26D-2765-4AEE-ABC1-2262934D2ACF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827071"/>
                    <a:ext cx="168701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74" name="Rechte verbindingslijn 73">
                    <a:extLst>
                      <a:ext uri="{FF2B5EF4-FFF2-40B4-BE49-F238E27FC236}">
                        <a16:creationId xmlns:a16="http://schemas.microsoft.com/office/drawing/2014/main" id="{46ED6F2C-D451-421F-AD2A-F37A9B03AE33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959646"/>
                    <a:ext cx="168701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75" name="Rechte verbindingslijn 74">
                    <a:extLst>
                      <a:ext uri="{FF2B5EF4-FFF2-40B4-BE49-F238E27FC236}">
                        <a16:creationId xmlns:a16="http://schemas.microsoft.com/office/drawing/2014/main" id="{6713367B-B36E-49AD-AAB9-F918EB8D302F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926503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76" name="Rechte verbindingslijn 75">
                    <a:extLst>
                      <a:ext uri="{FF2B5EF4-FFF2-40B4-BE49-F238E27FC236}">
                        <a16:creationId xmlns:a16="http://schemas.microsoft.com/office/drawing/2014/main" id="{ACA2E70C-D46D-4306-AE7C-2DAC8F92F567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893359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77" name="Rechte verbindingslijn 76">
                    <a:extLst>
                      <a:ext uri="{FF2B5EF4-FFF2-40B4-BE49-F238E27FC236}">
                        <a16:creationId xmlns:a16="http://schemas.microsoft.com/office/drawing/2014/main" id="{4BBBF2B0-4C17-43B5-925E-C8ACAC3E86FA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860215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</p:grpSp>
            <p:sp>
              <p:nvSpPr>
                <p:cNvPr id="72" name="Pijl: rechts 71">
                  <a:extLst>
                    <a:ext uri="{FF2B5EF4-FFF2-40B4-BE49-F238E27FC236}">
                      <a16:creationId xmlns:a16="http://schemas.microsoft.com/office/drawing/2014/main" id="{8A301843-0161-4063-92A7-7CD39FF9FD1A}"/>
                    </a:ext>
                  </a:extLst>
                </p:cNvPr>
                <p:cNvSpPr/>
                <p:nvPr userDrawn="1"/>
              </p:nvSpPr>
              <p:spPr>
                <a:xfrm>
                  <a:off x="-2866744" y="858737"/>
                  <a:ext cx="70676" cy="67902"/>
                </a:xfrm>
                <a:prstGeom prst="rightArrow">
                  <a:avLst>
                    <a:gd name="adj1" fmla="val 25329"/>
                    <a:gd name="adj2" fmla="val 63628"/>
                  </a:avLst>
                </a:prstGeom>
                <a:solidFill>
                  <a:srgbClr val="4A7DB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p:grpSp>
          <p:grpSp>
            <p:nvGrpSpPr>
              <p:cNvPr id="41" name="Groep 40">
                <a:extLst>
                  <a:ext uri="{FF2B5EF4-FFF2-40B4-BE49-F238E27FC236}">
                    <a16:creationId xmlns:a16="http://schemas.microsoft.com/office/drawing/2014/main" id="{30E035A9-B2F1-440C-A06A-F645A011E2E7}"/>
                  </a:ext>
                </a:extLst>
              </p:cNvPr>
              <p:cNvGrpSpPr/>
              <p:nvPr userDrawn="1"/>
            </p:nvGrpSpPr>
            <p:grpSpPr>
              <a:xfrm>
                <a:off x="-3605171" y="830871"/>
                <a:ext cx="139423" cy="109566"/>
                <a:chOff x="-2866744" y="518074"/>
                <a:chExt cx="168701" cy="132575"/>
              </a:xfrm>
            </p:grpSpPr>
            <p:grpSp>
              <p:nvGrpSpPr>
                <p:cNvPr id="64" name="Groep 63">
                  <a:extLst>
                    <a:ext uri="{FF2B5EF4-FFF2-40B4-BE49-F238E27FC236}">
                      <a16:creationId xmlns:a16="http://schemas.microsoft.com/office/drawing/2014/main" id="{C0C4C0CC-4CE5-489C-800E-A282822192CD}"/>
                    </a:ext>
                  </a:extLst>
                </p:cNvPr>
                <p:cNvGrpSpPr/>
                <p:nvPr userDrawn="1"/>
              </p:nvGrpSpPr>
              <p:grpSpPr>
                <a:xfrm>
                  <a:off x="-2866744" y="518074"/>
                  <a:ext cx="168701" cy="132575"/>
                  <a:chOff x="-2866744" y="518074"/>
                  <a:chExt cx="168701" cy="132575"/>
                </a:xfrm>
              </p:grpSpPr>
              <p:cxnSp>
                <p:nvCxnSpPr>
                  <p:cNvPr id="66" name="Rechte verbindingslijn 65">
                    <a:extLst>
                      <a:ext uri="{FF2B5EF4-FFF2-40B4-BE49-F238E27FC236}">
                        <a16:creationId xmlns:a16="http://schemas.microsoft.com/office/drawing/2014/main" id="{E3849591-E753-4BF6-96C6-066D9989AD1E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518074"/>
                    <a:ext cx="168701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67" name="Rechte verbindingslijn 66">
                    <a:extLst>
                      <a:ext uri="{FF2B5EF4-FFF2-40B4-BE49-F238E27FC236}">
                        <a16:creationId xmlns:a16="http://schemas.microsoft.com/office/drawing/2014/main" id="{32E8A8A9-4A27-4CEB-8206-3B96F0C4A22A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650649"/>
                    <a:ext cx="168701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68" name="Rechte verbindingslijn 67">
                    <a:extLst>
                      <a:ext uri="{FF2B5EF4-FFF2-40B4-BE49-F238E27FC236}">
                        <a16:creationId xmlns:a16="http://schemas.microsoft.com/office/drawing/2014/main" id="{46F75F6D-24C5-4303-B5DF-42CDD4B71593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617506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69" name="Rechte verbindingslijn 68">
                    <a:extLst>
                      <a:ext uri="{FF2B5EF4-FFF2-40B4-BE49-F238E27FC236}">
                        <a16:creationId xmlns:a16="http://schemas.microsoft.com/office/drawing/2014/main" id="{10F0F5D0-611F-4E42-8AE0-951387D1E9A3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584362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70" name="Rechte verbindingslijn 69">
                    <a:extLst>
                      <a:ext uri="{FF2B5EF4-FFF2-40B4-BE49-F238E27FC236}">
                        <a16:creationId xmlns:a16="http://schemas.microsoft.com/office/drawing/2014/main" id="{E5B0AF90-67F0-41D7-B782-A6833DD79899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551218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</p:grpSp>
            <p:sp>
              <p:nvSpPr>
                <p:cNvPr id="65" name="Pijl: rechts 64">
                  <a:extLst>
                    <a:ext uri="{FF2B5EF4-FFF2-40B4-BE49-F238E27FC236}">
                      <a16:creationId xmlns:a16="http://schemas.microsoft.com/office/drawing/2014/main" id="{515A8F39-9B39-4846-9397-8C72F83FC024}"/>
                    </a:ext>
                  </a:extLst>
                </p:cNvPr>
                <p:cNvSpPr/>
                <p:nvPr userDrawn="1"/>
              </p:nvSpPr>
              <p:spPr>
                <a:xfrm flipH="1">
                  <a:off x="-2866744" y="549740"/>
                  <a:ext cx="70676" cy="67902"/>
                </a:xfrm>
                <a:prstGeom prst="rightArrow">
                  <a:avLst>
                    <a:gd name="adj1" fmla="val 25329"/>
                    <a:gd name="adj2" fmla="val 63628"/>
                  </a:avLst>
                </a:prstGeom>
                <a:solidFill>
                  <a:srgbClr val="4A7DB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p:grpSp>
          <p:cxnSp>
            <p:nvCxnSpPr>
              <p:cNvPr id="42" name="Rechte verbindingslijn 41">
                <a:extLst>
                  <a:ext uri="{FF2B5EF4-FFF2-40B4-BE49-F238E27FC236}">
                    <a16:creationId xmlns:a16="http://schemas.microsoft.com/office/drawing/2014/main" id="{526EA03D-BA22-4050-8D01-0658D8120026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flipV="1">
                <a:off x="-3459956" y="588169"/>
                <a:ext cx="547687" cy="219076"/>
              </a:xfrm>
              <a:prstGeom prst="line">
                <a:avLst/>
              </a:prstGeom>
              <a:noFill/>
              <a:ln w="19050" cap="rnd" cmpd="sng" algn="ctr">
                <a:solidFill>
                  <a:schemeClr val="accent1"/>
                </a:solidFill>
                <a:prstDash val="solid"/>
                <a:headEnd type="oval"/>
              </a:ln>
              <a:effectLst/>
            </p:spPr>
          </p:cxnSp>
          <p:cxnSp>
            <p:nvCxnSpPr>
              <p:cNvPr id="43" name="Rechte verbindingslijn 42">
                <a:extLst>
                  <a:ext uri="{FF2B5EF4-FFF2-40B4-BE49-F238E27FC236}">
                    <a16:creationId xmlns:a16="http://schemas.microsoft.com/office/drawing/2014/main" id="{863222C7-4960-42F6-AA92-9A0A83A60D3A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-3224213" y="828675"/>
                <a:ext cx="319088" cy="0"/>
              </a:xfrm>
              <a:prstGeom prst="line">
                <a:avLst/>
              </a:prstGeom>
              <a:noFill/>
              <a:ln w="19050" cap="rnd" cmpd="sng" algn="ctr">
                <a:solidFill>
                  <a:schemeClr val="accent1"/>
                </a:solidFill>
                <a:prstDash val="solid"/>
                <a:headEnd type="oval"/>
              </a:ln>
              <a:effectLst/>
            </p:spPr>
          </p:cxnSp>
          <p:sp>
            <p:nvSpPr>
              <p:cNvPr id="44" name="Rechthoek 43">
                <a:extLst>
                  <a:ext uri="{FF2B5EF4-FFF2-40B4-BE49-F238E27FC236}">
                    <a16:creationId xmlns:a16="http://schemas.microsoft.com/office/drawing/2014/main" id="{02D74DE5-B29B-443E-8836-6301953F1A67}"/>
                  </a:ext>
                </a:extLst>
              </p:cNvPr>
              <p:cNvSpPr/>
              <p:nvPr userDrawn="1"/>
            </p:nvSpPr>
            <p:spPr>
              <a:xfrm>
                <a:off x="-2559903" y="512179"/>
                <a:ext cx="2189042" cy="151083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ctr"/>
              <a:lstStyle/>
              <a:p>
                <a:pPr marL="0" marR="0" lvl="0" indent="0" defTabSz="91440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1100" b="0" i="0" u="none" strike="noStrike" kern="0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Tekstniveau omhoog</a:t>
                </a:r>
              </a:p>
            </p:txBody>
          </p:sp>
          <p:sp>
            <p:nvSpPr>
              <p:cNvPr id="45" name="Rechthoek 44">
                <a:extLst>
                  <a:ext uri="{FF2B5EF4-FFF2-40B4-BE49-F238E27FC236}">
                    <a16:creationId xmlns:a16="http://schemas.microsoft.com/office/drawing/2014/main" id="{8C420711-2BEB-46EF-AA23-E8734094019F}"/>
                  </a:ext>
                </a:extLst>
              </p:cNvPr>
              <p:cNvSpPr/>
              <p:nvPr userDrawn="1"/>
            </p:nvSpPr>
            <p:spPr>
              <a:xfrm>
                <a:off x="-2559903" y="819562"/>
                <a:ext cx="2189043" cy="142202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ctr"/>
              <a:lstStyle/>
              <a:p>
                <a:pPr marL="0" marR="0" lvl="0" indent="0" defTabSz="91440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1100" b="0" i="0" u="none" strike="noStrike" kern="0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Tekstniveau omlaag</a:t>
                </a:r>
              </a:p>
            </p:txBody>
          </p:sp>
          <p:grpSp>
            <p:nvGrpSpPr>
              <p:cNvPr id="46" name="Groep 45">
                <a:extLst>
                  <a:ext uri="{FF2B5EF4-FFF2-40B4-BE49-F238E27FC236}">
                    <a16:creationId xmlns:a16="http://schemas.microsoft.com/office/drawing/2014/main" id="{E4E7F558-97D6-4459-836C-A322E6A79016}"/>
                  </a:ext>
                </a:extLst>
              </p:cNvPr>
              <p:cNvGrpSpPr/>
              <p:nvPr userDrawn="1"/>
            </p:nvGrpSpPr>
            <p:grpSpPr>
              <a:xfrm>
                <a:off x="-2916763" y="769168"/>
                <a:ext cx="268738" cy="248381"/>
                <a:chOff x="-2916763" y="769168"/>
                <a:chExt cx="268738" cy="248381"/>
              </a:xfrm>
            </p:grpSpPr>
            <p:sp>
              <p:nvSpPr>
                <p:cNvPr id="56" name="Rechthoek 55">
                  <a:extLst>
                    <a:ext uri="{FF2B5EF4-FFF2-40B4-BE49-F238E27FC236}">
                      <a16:creationId xmlns:a16="http://schemas.microsoft.com/office/drawing/2014/main" id="{20FFB520-0828-4F96-A30D-63093244C632}"/>
                    </a:ext>
                  </a:extLst>
                </p:cNvPr>
                <p:cNvSpPr/>
                <p:nvPr userDrawn="1"/>
              </p:nvSpPr>
              <p:spPr>
                <a:xfrm>
                  <a:off x="-2916763" y="769168"/>
                  <a:ext cx="268738" cy="248381"/>
                </a:xfrm>
                <a:prstGeom prst="rect">
                  <a:avLst/>
                </a:prstGeom>
                <a:solidFill>
                  <a:srgbClr val="FFFFFF"/>
                </a:solidFill>
                <a:ln w="3175">
                  <a:solidFill>
                    <a:srgbClr val="DADADA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nl-NL" sz="1050" b="0" noProof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grpSp>
              <p:nvGrpSpPr>
                <p:cNvPr id="57" name="Groep 56">
                  <a:extLst>
                    <a:ext uri="{FF2B5EF4-FFF2-40B4-BE49-F238E27FC236}">
                      <a16:creationId xmlns:a16="http://schemas.microsoft.com/office/drawing/2014/main" id="{802789A6-256E-457E-BEB8-FDDBD40F8D90}"/>
                    </a:ext>
                  </a:extLst>
                </p:cNvPr>
                <p:cNvGrpSpPr/>
                <p:nvPr userDrawn="1"/>
              </p:nvGrpSpPr>
              <p:grpSpPr>
                <a:xfrm>
                  <a:off x="-2866744" y="827071"/>
                  <a:ext cx="168701" cy="132575"/>
                  <a:chOff x="-2866744" y="827071"/>
                  <a:chExt cx="168701" cy="132575"/>
                </a:xfrm>
              </p:grpSpPr>
              <p:cxnSp>
                <p:nvCxnSpPr>
                  <p:cNvPr id="59" name="Rechte verbindingslijn 58">
                    <a:extLst>
                      <a:ext uri="{FF2B5EF4-FFF2-40B4-BE49-F238E27FC236}">
                        <a16:creationId xmlns:a16="http://schemas.microsoft.com/office/drawing/2014/main" id="{5E84217D-8D2A-4F7D-B0C8-DAD2FA43A52E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827071"/>
                    <a:ext cx="168701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60" name="Rechte verbindingslijn 59">
                    <a:extLst>
                      <a:ext uri="{FF2B5EF4-FFF2-40B4-BE49-F238E27FC236}">
                        <a16:creationId xmlns:a16="http://schemas.microsoft.com/office/drawing/2014/main" id="{007642D2-14C7-4AB4-90BC-B361D2F6665F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959646"/>
                    <a:ext cx="168701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61" name="Rechte verbindingslijn 60">
                    <a:extLst>
                      <a:ext uri="{FF2B5EF4-FFF2-40B4-BE49-F238E27FC236}">
                        <a16:creationId xmlns:a16="http://schemas.microsoft.com/office/drawing/2014/main" id="{00363172-65F6-499F-B7B1-762FEFE2F9CE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926503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62" name="Rechte verbindingslijn 61">
                    <a:extLst>
                      <a:ext uri="{FF2B5EF4-FFF2-40B4-BE49-F238E27FC236}">
                        <a16:creationId xmlns:a16="http://schemas.microsoft.com/office/drawing/2014/main" id="{02D8B125-AE96-4883-B8FD-E375C2DB1A15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893359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63" name="Rechte verbindingslijn 62">
                    <a:extLst>
                      <a:ext uri="{FF2B5EF4-FFF2-40B4-BE49-F238E27FC236}">
                        <a16:creationId xmlns:a16="http://schemas.microsoft.com/office/drawing/2014/main" id="{20963811-A191-46B0-8088-0575BA2ACE5B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860215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</p:grpSp>
            <p:sp>
              <p:nvSpPr>
                <p:cNvPr id="58" name="Pijl: rechts 57">
                  <a:extLst>
                    <a:ext uri="{FF2B5EF4-FFF2-40B4-BE49-F238E27FC236}">
                      <a16:creationId xmlns:a16="http://schemas.microsoft.com/office/drawing/2014/main" id="{0CD63D26-1EE1-4990-B25B-11670E641552}"/>
                    </a:ext>
                  </a:extLst>
                </p:cNvPr>
                <p:cNvSpPr/>
                <p:nvPr userDrawn="1"/>
              </p:nvSpPr>
              <p:spPr>
                <a:xfrm>
                  <a:off x="-2866744" y="858737"/>
                  <a:ext cx="70676" cy="67902"/>
                </a:xfrm>
                <a:prstGeom prst="rightArrow">
                  <a:avLst>
                    <a:gd name="adj1" fmla="val 25329"/>
                    <a:gd name="adj2" fmla="val 63628"/>
                  </a:avLst>
                </a:prstGeom>
                <a:solidFill>
                  <a:srgbClr val="4A7DB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p:grpSp>
          <p:grpSp>
            <p:nvGrpSpPr>
              <p:cNvPr id="47" name="Groep 46">
                <a:extLst>
                  <a:ext uri="{FF2B5EF4-FFF2-40B4-BE49-F238E27FC236}">
                    <a16:creationId xmlns:a16="http://schemas.microsoft.com/office/drawing/2014/main" id="{100ED95A-D22E-4C1D-A8D8-A8FA58C209A1}"/>
                  </a:ext>
                </a:extLst>
              </p:cNvPr>
              <p:cNvGrpSpPr/>
              <p:nvPr userDrawn="1"/>
            </p:nvGrpSpPr>
            <p:grpSpPr>
              <a:xfrm>
                <a:off x="-2916763" y="460171"/>
                <a:ext cx="268738" cy="248381"/>
                <a:chOff x="-2916763" y="460171"/>
                <a:chExt cx="268738" cy="248381"/>
              </a:xfrm>
            </p:grpSpPr>
            <p:sp>
              <p:nvSpPr>
                <p:cNvPr id="48" name="Rechthoek 47">
                  <a:extLst>
                    <a:ext uri="{FF2B5EF4-FFF2-40B4-BE49-F238E27FC236}">
                      <a16:creationId xmlns:a16="http://schemas.microsoft.com/office/drawing/2014/main" id="{2C42CF0E-452B-4B08-9841-3BE088636CF4}"/>
                    </a:ext>
                  </a:extLst>
                </p:cNvPr>
                <p:cNvSpPr/>
                <p:nvPr userDrawn="1"/>
              </p:nvSpPr>
              <p:spPr>
                <a:xfrm>
                  <a:off x="-2916763" y="460171"/>
                  <a:ext cx="268738" cy="248381"/>
                </a:xfrm>
                <a:prstGeom prst="rect">
                  <a:avLst/>
                </a:prstGeom>
                <a:solidFill>
                  <a:srgbClr val="FFFFFF"/>
                </a:solidFill>
                <a:ln w="3175">
                  <a:solidFill>
                    <a:srgbClr val="DADADA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nl-NL" sz="1050" b="0" noProof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grpSp>
              <p:nvGrpSpPr>
                <p:cNvPr id="49" name="Groep 48">
                  <a:extLst>
                    <a:ext uri="{FF2B5EF4-FFF2-40B4-BE49-F238E27FC236}">
                      <a16:creationId xmlns:a16="http://schemas.microsoft.com/office/drawing/2014/main" id="{E117820B-8A75-42E3-88FF-E8DD633EEC6D}"/>
                    </a:ext>
                  </a:extLst>
                </p:cNvPr>
                <p:cNvGrpSpPr/>
                <p:nvPr userDrawn="1"/>
              </p:nvGrpSpPr>
              <p:grpSpPr>
                <a:xfrm>
                  <a:off x="-2866744" y="518074"/>
                  <a:ext cx="168701" cy="132575"/>
                  <a:chOff x="-2866744" y="518074"/>
                  <a:chExt cx="168701" cy="132575"/>
                </a:xfrm>
              </p:grpSpPr>
              <p:cxnSp>
                <p:nvCxnSpPr>
                  <p:cNvPr id="51" name="Rechte verbindingslijn 50">
                    <a:extLst>
                      <a:ext uri="{FF2B5EF4-FFF2-40B4-BE49-F238E27FC236}">
                        <a16:creationId xmlns:a16="http://schemas.microsoft.com/office/drawing/2014/main" id="{2DDB3554-5C8E-4619-BAEC-678CE7E53B87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518074"/>
                    <a:ext cx="168701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52" name="Rechte verbindingslijn 51">
                    <a:extLst>
                      <a:ext uri="{FF2B5EF4-FFF2-40B4-BE49-F238E27FC236}">
                        <a16:creationId xmlns:a16="http://schemas.microsoft.com/office/drawing/2014/main" id="{5745DC82-FDCC-446D-ACED-3D6E3B526EF7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650649"/>
                    <a:ext cx="168701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53" name="Rechte verbindingslijn 52">
                    <a:extLst>
                      <a:ext uri="{FF2B5EF4-FFF2-40B4-BE49-F238E27FC236}">
                        <a16:creationId xmlns:a16="http://schemas.microsoft.com/office/drawing/2014/main" id="{4DF99F77-8815-4DF8-8C90-E5E1C6ADB23A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617506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54" name="Rechte verbindingslijn 53">
                    <a:extLst>
                      <a:ext uri="{FF2B5EF4-FFF2-40B4-BE49-F238E27FC236}">
                        <a16:creationId xmlns:a16="http://schemas.microsoft.com/office/drawing/2014/main" id="{26BD3232-985B-4106-9AE9-5CF26BC4D1AB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584362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55" name="Rechte verbindingslijn 54">
                    <a:extLst>
                      <a:ext uri="{FF2B5EF4-FFF2-40B4-BE49-F238E27FC236}">
                        <a16:creationId xmlns:a16="http://schemas.microsoft.com/office/drawing/2014/main" id="{6EC80EFD-1399-4C00-8E63-D4B1E5D1074C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551218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</p:grpSp>
            <p:sp>
              <p:nvSpPr>
                <p:cNvPr id="50" name="Pijl: rechts 49">
                  <a:extLst>
                    <a:ext uri="{FF2B5EF4-FFF2-40B4-BE49-F238E27FC236}">
                      <a16:creationId xmlns:a16="http://schemas.microsoft.com/office/drawing/2014/main" id="{794DE002-07FC-4350-AA11-0F8560FF05A2}"/>
                    </a:ext>
                  </a:extLst>
                </p:cNvPr>
                <p:cNvSpPr/>
                <p:nvPr userDrawn="1"/>
              </p:nvSpPr>
              <p:spPr>
                <a:xfrm flipH="1">
                  <a:off x="-2866744" y="549740"/>
                  <a:ext cx="70676" cy="67902"/>
                </a:xfrm>
                <a:prstGeom prst="rightArrow">
                  <a:avLst>
                    <a:gd name="adj1" fmla="val 25329"/>
                    <a:gd name="adj2" fmla="val 63628"/>
                  </a:avLst>
                </a:prstGeom>
                <a:solidFill>
                  <a:srgbClr val="4A7DB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p:grpSp>
        </p:grpSp>
      </p:grpSp>
      <p:grpSp>
        <p:nvGrpSpPr>
          <p:cNvPr id="80" name="INSTRUCTIE">
            <a:extLst>
              <a:ext uri="{FF2B5EF4-FFF2-40B4-BE49-F238E27FC236}">
                <a16:creationId xmlns:a16="http://schemas.microsoft.com/office/drawing/2014/main" id="{1268B8F7-4D11-485D-9129-2D65A4D808BF}"/>
              </a:ext>
            </a:extLst>
          </p:cNvPr>
          <p:cNvGrpSpPr/>
          <p:nvPr userDrawn="1"/>
        </p:nvGrpSpPr>
        <p:grpSpPr>
          <a:xfrm>
            <a:off x="12378141" y="2"/>
            <a:ext cx="3692840" cy="4255687"/>
            <a:chOff x="-3785891" y="2"/>
            <a:chExt cx="3692840" cy="4255687"/>
          </a:xfrm>
        </p:grpSpPr>
        <p:sp>
          <p:nvSpPr>
            <p:cNvPr id="81" name="Rechthoek 80">
              <a:extLst>
                <a:ext uri="{FF2B5EF4-FFF2-40B4-BE49-F238E27FC236}">
                  <a16:creationId xmlns:a16="http://schemas.microsoft.com/office/drawing/2014/main" id="{CACD09B6-C66D-4FA3-BC0A-B12193BB0CCA}"/>
                </a:ext>
              </a:extLst>
            </p:cNvPr>
            <p:cNvSpPr/>
            <p:nvPr userDrawn="1"/>
          </p:nvSpPr>
          <p:spPr>
            <a:xfrm>
              <a:off x="-3785891" y="3427689"/>
              <a:ext cx="3593091" cy="828000"/>
            </a:xfrm>
            <a:prstGeom prst="rect">
              <a:avLst/>
            </a:prstGeom>
            <a:solidFill>
              <a:srgbClr val="ECECEC"/>
            </a:solidFill>
            <a:ln w="6350">
              <a:solidFill>
                <a:srgbClr val="ECECE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0000" tIns="144000" rIns="180000" bIns="144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l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</a:pPr>
              <a:r>
                <a:rPr lang="nl-NL" sz="1200" b="1" cap="all" baseline="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Meer weten?</a:t>
              </a:r>
              <a:r>
                <a:rPr lang="nl-NL" sz="1200" cap="all" baseline="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/>
              </a:r>
              <a:br>
                <a:rPr lang="nl-NL" sz="1200" cap="all" baseline="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</a:br>
              <a:r>
                <a:rPr lang="nl-NL" sz="1200" cap="none" baseline="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Ga naar de instructie dia </a:t>
              </a:r>
              <a:r>
                <a:rPr lang="nl-NL" sz="1200" b="1" cap="none" baseline="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‘VIDEO INSTRUCTIES’</a:t>
              </a:r>
              <a:r>
                <a:rPr lang="nl-NL" sz="1200" cap="none" baseline="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.</a:t>
              </a:r>
              <a:br>
                <a:rPr lang="nl-NL" sz="1200" cap="none" baseline="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</a:br>
              <a:r>
                <a:rPr lang="nl-NL" sz="1200" cap="none" baseline="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Deze vind je vooraan de presentatie of voeg je in via </a:t>
              </a:r>
              <a:r>
                <a:rPr lang="nl-NL" sz="1200" i="1" cap="none" baseline="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‘Start’</a:t>
              </a:r>
              <a:r>
                <a:rPr lang="nl-NL" sz="1200" cap="none" baseline="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&gt; </a:t>
              </a:r>
              <a:r>
                <a:rPr lang="nl-NL" sz="1200" i="1" cap="none" baseline="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‘Nieuwe dia’</a:t>
              </a:r>
            </a:p>
          </p:txBody>
        </p:sp>
        <p:grpSp>
          <p:nvGrpSpPr>
            <p:cNvPr id="82" name="INSTRUCTIE">
              <a:extLst>
                <a:ext uri="{FF2B5EF4-FFF2-40B4-BE49-F238E27FC236}">
                  <a16:creationId xmlns:a16="http://schemas.microsoft.com/office/drawing/2014/main" id="{289D4242-1F03-4AE2-BEC1-C75258E4A0C1}"/>
                </a:ext>
              </a:extLst>
            </p:cNvPr>
            <p:cNvGrpSpPr/>
            <p:nvPr userDrawn="1"/>
          </p:nvGrpSpPr>
          <p:grpSpPr>
            <a:xfrm>
              <a:off x="-3785891" y="2"/>
              <a:ext cx="3692840" cy="3543653"/>
              <a:chOff x="-3785891" y="2"/>
              <a:chExt cx="3692840" cy="3543653"/>
            </a:xfrm>
          </p:grpSpPr>
          <p:sp>
            <p:nvSpPr>
              <p:cNvPr id="83" name="Rechthoek 82">
                <a:extLst>
                  <a:ext uri="{FF2B5EF4-FFF2-40B4-BE49-F238E27FC236}">
                    <a16:creationId xmlns:a16="http://schemas.microsoft.com/office/drawing/2014/main" id="{547FBF87-D0CB-48E1-834E-E0C6FA6B9690}"/>
                  </a:ext>
                </a:extLst>
              </p:cNvPr>
              <p:cNvSpPr/>
              <p:nvPr userDrawn="1"/>
            </p:nvSpPr>
            <p:spPr>
              <a:xfrm>
                <a:off x="-3785891" y="2"/>
                <a:ext cx="3593091" cy="3427688"/>
              </a:xfrm>
              <a:prstGeom prst="rect">
                <a:avLst/>
              </a:prstGeom>
              <a:solidFill>
                <a:srgbClr val="FFFFFF"/>
              </a:solidFill>
              <a:ln w="6350">
                <a:solidFill>
                  <a:srgbClr val="ECECEC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80000" tIns="144000" rIns="180000" bIns="14400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nl-NL" sz="1400" b="1" cap="all" baseline="0" noProof="0">
                    <a:solidFill>
                      <a:schemeClr val="accent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Tabel invoegen/opmaken</a:t>
                </a:r>
              </a:p>
            </p:txBody>
          </p:sp>
          <p:sp>
            <p:nvSpPr>
              <p:cNvPr id="84" name="Ovaal 83">
                <a:extLst>
                  <a:ext uri="{FF2B5EF4-FFF2-40B4-BE49-F238E27FC236}">
                    <a16:creationId xmlns:a16="http://schemas.microsoft.com/office/drawing/2014/main" id="{FD44E9E8-0058-4B5E-A510-26F6F93CD1CF}"/>
                  </a:ext>
                </a:extLst>
              </p:cNvPr>
              <p:cNvSpPr/>
              <p:nvPr userDrawn="1"/>
            </p:nvSpPr>
            <p:spPr>
              <a:xfrm>
                <a:off x="-3603587" y="465324"/>
                <a:ext cx="180000" cy="180000"/>
              </a:xfrm>
              <a:prstGeom prst="ellipse">
                <a:avLst/>
              </a:prstGeom>
              <a:solidFill>
                <a:schemeClr val="accent1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wrap="none" lIns="0" tIns="0" rIns="0" bIns="0" rtlCol="0" anchor="ctr">
                <a:no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1000" b="1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1</a:t>
                </a:r>
              </a:p>
            </p:txBody>
          </p:sp>
          <p:sp>
            <p:nvSpPr>
              <p:cNvPr id="85" name="Rechthoek 84">
                <a:extLst>
                  <a:ext uri="{FF2B5EF4-FFF2-40B4-BE49-F238E27FC236}">
                    <a16:creationId xmlns:a16="http://schemas.microsoft.com/office/drawing/2014/main" id="{1DE4AFA8-87CC-4535-ADBE-7DF5C511B13E}"/>
                  </a:ext>
                </a:extLst>
              </p:cNvPr>
              <p:cNvSpPr/>
              <p:nvPr userDrawn="1"/>
            </p:nvSpPr>
            <p:spPr>
              <a:xfrm>
                <a:off x="-3319415" y="465324"/>
                <a:ext cx="2944682" cy="658026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t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12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Wanneer nodig, verwijder de bestaande tabel d.m.v. de </a:t>
                </a:r>
                <a:r>
                  <a:rPr kumimoji="0" lang="nl-NL" sz="12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‘backspace toets’.</a:t>
                </a:r>
                <a:r>
                  <a:rPr kumimoji="0" lang="nl-NL" sz="12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 Klik op het pictogram om een nieuwe tabel in te voegen</a:t>
                </a:r>
                <a:br>
                  <a:rPr kumimoji="0" lang="nl-NL" sz="12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</a:br>
                <a:r>
                  <a:rPr kumimoji="0" lang="nl-NL" sz="1200" b="0" i="1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(zie onderstaand voorbeeld)</a:t>
                </a:r>
                <a:r>
                  <a:rPr kumimoji="0" lang="nl-NL" sz="12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.</a:t>
                </a:r>
              </a:p>
            </p:txBody>
          </p:sp>
          <p:sp>
            <p:nvSpPr>
              <p:cNvPr id="86" name="Ovaal 85">
                <a:extLst>
                  <a:ext uri="{FF2B5EF4-FFF2-40B4-BE49-F238E27FC236}">
                    <a16:creationId xmlns:a16="http://schemas.microsoft.com/office/drawing/2014/main" id="{2F67564A-91C0-485B-A9BB-3BAAE999E32A}"/>
                  </a:ext>
                </a:extLst>
              </p:cNvPr>
              <p:cNvSpPr/>
              <p:nvPr userDrawn="1"/>
            </p:nvSpPr>
            <p:spPr>
              <a:xfrm>
                <a:off x="-3603587" y="1729709"/>
                <a:ext cx="180000" cy="180000"/>
              </a:xfrm>
              <a:prstGeom prst="ellipse">
                <a:avLst/>
              </a:prstGeom>
              <a:solidFill>
                <a:schemeClr val="accent1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wrap="none" lIns="0" tIns="0" rIns="0" bIns="0" rtlCol="0" anchor="ctr">
                <a:no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1000" b="1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2</a:t>
                </a:r>
              </a:p>
            </p:txBody>
          </p:sp>
          <p:sp>
            <p:nvSpPr>
              <p:cNvPr id="87" name="Rechthoek 86">
                <a:extLst>
                  <a:ext uri="{FF2B5EF4-FFF2-40B4-BE49-F238E27FC236}">
                    <a16:creationId xmlns:a16="http://schemas.microsoft.com/office/drawing/2014/main" id="{8F786A0D-BF89-41AA-AF98-D62BB034FBEA}"/>
                  </a:ext>
                </a:extLst>
              </p:cNvPr>
              <p:cNvSpPr/>
              <p:nvPr userDrawn="1"/>
            </p:nvSpPr>
            <p:spPr>
              <a:xfrm>
                <a:off x="-3319415" y="1729710"/>
                <a:ext cx="2944682" cy="326338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t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12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Selecteer het gewenste aantal rijen</a:t>
                </a:r>
                <a:br>
                  <a:rPr kumimoji="0" lang="nl-NL" sz="12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</a:br>
                <a:r>
                  <a:rPr kumimoji="0" lang="nl-NL" sz="12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en kolommen en klik op </a:t>
                </a:r>
                <a:r>
                  <a:rPr kumimoji="0" lang="nl-NL" sz="1200" b="1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‘OK’</a:t>
                </a:r>
                <a:r>
                  <a:rPr kumimoji="0" lang="nl-NL" sz="12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.</a:t>
                </a:r>
              </a:p>
            </p:txBody>
          </p:sp>
          <p:grpSp>
            <p:nvGrpSpPr>
              <p:cNvPr id="88" name="Groep 87">
                <a:extLst>
                  <a:ext uri="{FF2B5EF4-FFF2-40B4-BE49-F238E27FC236}">
                    <a16:creationId xmlns:a16="http://schemas.microsoft.com/office/drawing/2014/main" id="{EF1FC92A-2A77-4610-B877-E30A0D228AA9}"/>
                  </a:ext>
                </a:extLst>
              </p:cNvPr>
              <p:cNvGrpSpPr/>
              <p:nvPr userDrawn="1"/>
            </p:nvGrpSpPr>
            <p:grpSpPr>
              <a:xfrm>
                <a:off x="-3311319" y="2164285"/>
                <a:ext cx="825500" cy="209550"/>
                <a:chOff x="13504624" y="2482850"/>
                <a:chExt cx="825500" cy="209550"/>
              </a:xfrm>
            </p:grpSpPr>
            <p:sp>
              <p:nvSpPr>
                <p:cNvPr id="103" name="Rechthoek 102">
                  <a:extLst>
                    <a:ext uri="{FF2B5EF4-FFF2-40B4-BE49-F238E27FC236}">
                      <a16:creationId xmlns:a16="http://schemas.microsoft.com/office/drawing/2014/main" id="{394191FB-F9B6-40B5-8991-C1DA7BD8DCAB}"/>
                    </a:ext>
                  </a:extLst>
                </p:cNvPr>
                <p:cNvSpPr/>
                <p:nvPr userDrawn="1"/>
              </p:nvSpPr>
              <p:spPr>
                <a:xfrm>
                  <a:off x="13504624" y="2482850"/>
                  <a:ext cx="825500" cy="209550"/>
                </a:xfrm>
                <a:prstGeom prst="rect">
                  <a:avLst/>
                </a:prstGeom>
                <a:solidFill>
                  <a:srgbClr val="E5F1FB"/>
                </a:solidFill>
                <a:ln w="12700">
                  <a:solidFill>
                    <a:srgbClr val="0B7ED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25200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>
                    <a:lnSpc>
                      <a:spcPct val="90000"/>
                    </a:lnSpc>
                    <a:spcBef>
                      <a:spcPts val="600"/>
                    </a:spcBef>
                    <a:spcAft>
                      <a:spcPts val="600"/>
                    </a:spcAft>
                  </a:pPr>
                  <a:r>
                    <a:rPr lang="nl-NL" sz="900" b="0" noProof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rPr>
                    <a:t>OK</a:t>
                  </a:r>
                </a:p>
              </p:txBody>
            </p:sp>
            <p:cxnSp>
              <p:nvCxnSpPr>
                <p:cNvPr id="104" name="Rechte verbindingslijn 103">
                  <a:extLst>
                    <a:ext uri="{FF2B5EF4-FFF2-40B4-BE49-F238E27FC236}">
                      <a16:creationId xmlns:a16="http://schemas.microsoft.com/office/drawing/2014/main" id="{EFB022C9-A57C-42DF-8F53-58414E73FB48}"/>
                    </a:ext>
                  </a:extLst>
                </p:cNvPr>
                <p:cNvCxnSpPr/>
                <p:nvPr userDrawn="1"/>
              </p:nvCxnSpPr>
              <p:spPr>
                <a:xfrm>
                  <a:off x="14155269" y="2515250"/>
                  <a:ext cx="0" cy="142717"/>
                </a:xfrm>
                <a:prstGeom prst="line">
                  <a:avLst/>
                </a:prstGeom>
                <a:noFill/>
                <a:ln w="3175" cap="flat" cmpd="sng" algn="ctr">
                  <a:solidFill>
                    <a:srgbClr val="44546A"/>
                  </a:solidFill>
                  <a:prstDash val="solid"/>
                </a:ln>
                <a:effectLst/>
              </p:spPr>
            </p:cxnSp>
            <p:sp>
              <p:nvSpPr>
                <p:cNvPr id="105" name="Gelijkbenige driehoek 104">
                  <a:extLst>
                    <a:ext uri="{FF2B5EF4-FFF2-40B4-BE49-F238E27FC236}">
                      <a16:creationId xmlns:a16="http://schemas.microsoft.com/office/drawing/2014/main" id="{45E4C1A5-8135-4EAD-AF44-6792748D4F91}"/>
                    </a:ext>
                  </a:extLst>
                </p:cNvPr>
                <p:cNvSpPr/>
                <p:nvPr userDrawn="1"/>
              </p:nvSpPr>
              <p:spPr>
                <a:xfrm rot="10800000">
                  <a:off x="14196089" y="2566904"/>
                  <a:ext cx="86866" cy="51147"/>
                </a:xfrm>
                <a:prstGeom prst="triangle">
                  <a:avLst/>
                </a:prstGeom>
                <a:solidFill>
                  <a:srgbClr val="00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900" b="1" noProof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p:grpSp>
          <p:sp>
            <p:nvSpPr>
              <p:cNvPr id="89" name="Ovaal 88">
                <a:extLst>
                  <a:ext uri="{FF2B5EF4-FFF2-40B4-BE49-F238E27FC236}">
                    <a16:creationId xmlns:a16="http://schemas.microsoft.com/office/drawing/2014/main" id="{9A81E5FA-E851-4D23-A947-232D24FE59CD}"/>
                  </a:ext>
                </a:extLst>
              </p:cNvPr>
              <p:cNvSpPr/>
              <p:nvPr userDrawn="1"/>
            </p:nvSpPr>
            <p:spPr>
              <a:xfrm>
                <a:off x="-3603587" y="2555608"/>
                <a:ext cx="180000" cy="180000"/>
              </a:xfrm>
              <a:prstGeom prst="ellipse">
                <a:avLst/>
              </a:prstGeom>
              <a:solidFill>
                <a:schemeClr val="accent1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wrap="none" lIns="0" tIns="0" rIns="0" bIns="0" rtlCol="0" anchor="ctr">
                <a:no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1000" b="1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3</a:t>
                </a:r>
              </a:p>
            </p:txBody>
          </p:sp>
          <p:sp>
            <p:nvSpPr>
              <p:cNvPr id="90" name="Rechthoek 89">
                <a:extLst>
                  <a:ext uri="{FF2B5EF4-FFF2-40B4-BE49-F238E27FC236}">
                    <a16:creationId xmlns:a16="http://schemas.microsoft.com/office/drawing/2014/main" id="{25C2D914-87D3-486C-B2A1-A872259B3984}"/>
                  </a:ext>
                </a:extLst>
              </p:cNvPr>
              <p:cNvSpPr/>
              <p:nvPr userDrawn="1"/>
            </p:nvSpPr>
            <p:spPr>
              <a:xfrm>
                <a:off x="-3319415" y="2555609"/>
                <a:ext cx="2944682" cy="813603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t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12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Verander de opmaak van de tabel door verschillende onderdelen van de tabel te selecteren en naar de tab </a:t>
                </a:r>
                <a:r>
                  <a:rPr kumimoji="0" lang="nl-NL" sz="1200" b="1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‘Hulpmiddelen van tabellen - Ontwerpen’ </a:t>
                </a:r>
                <a:r>
                  <a:rPr kumimoji="0" lang="nl-NL" sz="12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te gaan. </a:t>
                </a:r>
              </a:p>
            </p:txBody>
          </p:sp>
          <p:grpSp>
            <p:nvGrpSpPr>
              <p:cNvPr id="91" name="Tabel icoon">
                <a:extLst>
                  <a:ext uri="{FF2B5EF4-FFF2-40B4-BE49-F238E27FC236}">
                    <a16:creationId xmlns:a16="http://schemas.microsoft.com/office/drawing/2014/main" id="{57E0F6FD-CC3A-4B2D-BC74-28C5657935CD}"/>
                  </a:ext>
                </a:extLst>
              </p:cNvPr>
              <p:cNvGrpSpPr/>
              <p:nvPr userDrawn="1"/>
            </p:nvGrpSpPr>
            <p:grpSpPr>
              <a:xfrm>
                <a:off x="-3308869" y="1240695"/>
                <a:ext cx="338201" cy="305477"/>
                <a:chOff x="6072040" y="3376043"/>
                <a:chExt cx="1227920" cy="1109109"/>
              </a:xfrm>
            </p:grpSpPr>
            <p:sp>
              <p:nvSpPr>
                <p:cNvPr id="95" name="Rechthoek 94">
                  <a:extLst>
                    <a:ext uri="{FF2B5EF4-FFF2-40B4-BE49-F238E27FC236}">
                      <a16:creationId xmlns:a16="http://schemas.microsoft.com/office/drawing/2014/main" id="{20A9FBF6-4D4F-47D5-AF6E-9083594266A8}"/>
                    </a:ext>
                  </a:extLst>
                </p:cNvPr>
                <p:cNvSpPr/>
                <p:nvPr userDrawn="1"/>
              </p:nvSpPr>
              <p:spPr>
                <a:xfrm>
                  <a:off x="6072040" y="3376043"/>
                  <a:ext cx="1227920" cy="1109109"/>
                </a:xfrm>
                <a:prstGeom prst="rect">
                  <a:avLst/>
                </a:prstGeom>
                <a:solidFill>
                  <a:schemeClr val="bg1"/>
                </a:solidFill>
                <a:ln w="1905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nl-NL" sz="2400" noProof="0">
                    <a:solidFill>
                      <a:schemeClr val="accent1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96" name="Rechthoek 95">
                  <a:extLst>
                    <a:ext uri="{FF2B5EF4-FFF2-40B4-BE49-F238E27FC236}">
                      <a16:creationId xmlns:a16="http://schemas.microsoft.com/office/drawing/2014/main" id="{C6594BE1-6C1E-4A19-8628-FF6551AA7C1B}"/>
                    </a:ext>
                  </a:extLst>
                </p:cNvPr>
                <p:cNvSpPr/>
                <p:nvPr userDrawn="1"/>
              </p:nvSpPr>
              <p:spPr>
                <a:xfrm>
                  <a:off x="6090829" y="3393962"/>
                  <a:ext cx="1209131" cy="218971"/>
                </a:xfrm>
                <a:prstGeom prst="rect">
                  <a:avLst/>
                </a:prstGeom>
                <a:solidFill>
                  <a:srgbClr val="6C6C6C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nl-NL" sz="2400" noProof="0">
                    <a:solidFill>
                      <a:schemeClr val="accent1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cxnSp>
              <p:nvCxnSpPr>
                <p:cNvPr id="97" name="Rechte verbindingslijn 96">
                  <a:extLst>
                    <a:ext uri="{FF2B5EF4-FFF2-40B4-BE49-F238E27FC236}">
                      <a16:creationId xmlns:a16="http://schemas.microsoft.com/office/drawing/2014/main" id="{9CC3823F-B347-4031-AC83-C4287D9E8C6E}"/>
                    </a:ext>
                  </a:extLst>
                </p:cNvPr>
                <p:cNvCxnSpPr/>
                <p:nvPr userDrawn="1"/>
              </p:nvCxnSpPr>
              <p:spPr>
                <a:xfrm>
                  <a:off x="6493304" y="3605313"/>
                  <a:ext cx="0" cy="872219"/>
                </a:xfrm>
                <a:prstGeom prst="line">
                  <a:avLst/>
                </a:prstGeom>
                <a:ln w="12700">
                  <a:solidFill>
                    <a:srgbClr val="B5B5B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8" name="Rechte verbindingslijn 97">
                  <a:extLst>
                    <a:ext uri="{FF2B5EF4-FFF2-40B4-BE49-F238E27FC236}">
                      <a16:creationId xmlns:a16="http://schemas.microsoft.com/office/drawing/2014/main" id="{D5111267-A039-4851-8235-6BC8633972BD}"/>
                    </a:ext>
                  </a:extLst>
                </p:cNvPr>
                <p:cNvCxnSpPr/>
                <p:nvPr userDrawn="1"/>
              </p:nvCxnSpPr>
              <p:spPr>
                <a:xfrm>
                  <a:off x="6883025" y="3605313"/>
                  <a:ext cx="0" cy="872219"/>
                </a:xfrm>
                <a:prstGeom prst="line">
                  <a:avLst/>
                </a:prstGeom>
                <a:ln w="12700">
                  <a:solidFill>
                    <a:srgbClr val="B5B5B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9" name="Rechte verbindingslijn 98">
                  <a:extLst>
                    <a:ext uri="{FF2B5EF4-FFF2-40B4-BE49-F238E27FC236}">
                      <a16:creationId xmlns:a16="http://schemas.microsoft.com/office/drawing/2014/main" id="{903DE12F-D7FA-4CB6-975B-2E79EF77A4EA}"/>
                    </a:ext>
                  </a:extLst>
                </p:cNvPr>
                <p:cNvCxnSpPr/>
                <p:nvPr userDrawn="1"/>
              </p:nvCxnSpPr>
              <p:spPr>
                <a:xfrm flipH="1">
                  <a:off x="6090561" y="3827108"/>
                  <a:ext cx="1209399" cy="0"/>
                </a:xfrm>
                <a:prstGeom prst="line">
                  <a:avLst/>
                </a:prstGeom>
                <a:ln w="12700">
                  <a:solidFill>
                    <a:srgbClr val="B5B5B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0" name="Rechte verbindingslijn 99">
                  <a:extLst>
                    <a:ext uri="{FF2B5EF4-FFF2-40B4-BE49-F238E27FC236}">
                      <a16:creationId xmlns:a16="http://schemas.microsoft.com/office/drawing/2014/main" id="{6673603B-D825-4E82-B127-6F16C9255E96}"/>
                    </a:ext>
                  </a:extLst>
                </p:cNvPr>
                <p:cNvCxnSpPr/>
                <p:nvPr userDrawn="1"/>
              </p:nvCxnSpPr>
              <p:spPr>
                <a:xfrm flipH="1">
                  <a:off x="6090561" y="4055708"/>
                  <a:ext cx="1209399" cy="0"/>
                </a:xfrm>
                <a:prstGeom prst="line">
                  <a:avLst/>
                </a:prstGeom>
                <a:ln w="12700">
                  <a:solidFill>
                    <a:srgbClr val="B5B5B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1" name="Rechte verbindingslijn 100">
                  <a:extLst>
                    <a:ext uri="{FF2B5EF4-FFF2-40B4-BE49-F238E27FC236}">
                      <a16:creationId xmlns:a16="http://schemas.microsoft.com/office/drawing/2014/main" id="{500DC651-1625-4BC5-9C31-7CB9C2CFC635}"/>
                    </a:ext>
                  </a:extLst>
                </p:cNvPr>
                <p:cNvCxnSpPr/>
                <p:nvPr userDrawn="1"/>
              </p:nvCxnSpPr>
              <p:spPr>
                <a:xfrm flipH="1">
                  <a:off x="6090561" y="4276688"/>
                  <a:ext cx="1209399" cy="0"/>
                </a:xfrm>
                <a:prstGeom prst="line">
                  <a:avLst/>
                </a:prstGeom>
                <a:ln w="12700">
                  <a:solidFill>
                    <a:srgbClr val="B5B5B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02" name="Rechthoek 101">
                  <a:extLst>
                    <a:ext uri="{FF2B5EF4-FFF2-40B4-BE49-F238E27FC236}">
                      <a16:creationId xmlns:a16="http://schemas.microsoft.com/office/drawing/2014/main" id="{7B755CD7-316D-4531-A994-F1D220816125}"/>
                    </a:ext>
                  </a:extLst>
                </p:cNvPr>
                <p:cNvSpPr/>
                <p:nvPr userDrawn="1"/>
              </p:nvSpPr>
              <p:spPr>
                <a:xfrm>
                  <a:off x="6072040" y="3376043"/>
                  <a:ext cx="1227920" cy="1109109"/>
                </a:xfrm>
                <a:prstGeom prst="rect">
                  <a:avLst/>
                </a:prstGeom>
                <a:noFill/>
                <a:ln w="12700">
                  <a:solidFill>
                    <a:srgbClr val="6C6C6C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nl-NL" sz="2400" noProof="0">
                    <a:solidFill>
                      <a:schemeClr val="accent1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p:grpSp>
          <p:grpSp>
            <p:nvGrpSpPr>
              <p:cNvPr id="92" name="ICOON_info">
                <a:extLst>
                  <a:ext uri="{FF2B5EF4-FFF2-40B4-BE49-F238E27FC236}">
                    <a16:creationId xmlns:a16="http://schemas.microsoft.com/office/drawing/2014/main" id="{FEB51661-D1A6-45BE-8CBC-BF48D2E15A26}"/>
                  </a:ext>
                </a:extLst>
              </p:cNvPr>
              <p:cNvGrpSpPr/>
              <p:nvPr userDrawn="1"/>
            </p:nvGrpSpPr>
            <p:grpSpPr>
              <a:xfrm>
                <a:off x="-376736" y="3259970"/>
                <a:ext cx="283685" cy="283685"/>
                <a:chOff x="-510741" y="5913713"/>
                <a:chExt cx="267555" cy="267555"/>
              </a:xfrm>
            </p:grpSpPr>
            <p:sp>
              <p:nvSpPr>
                <p:cNvPr id="93" name="Ovaal 92">
                  <a:extLst>
                    <a:ext uri="{FF2B5EF4-FFF2-40B4-BE49-F238E27FC236}">
                      <a16:creationId xmlns:a16="http://schemas.microsoft.com/office/drawing/2014/main" id="{83753D58-2491-44F8-91C5-F77553252810}"/>
                    </a:ext>
                  </a:extLst>
                </p:cNvPr>
                <p:cNvSpPr/>
                <p:nvPr userDrawn="1"/>
              </p:nvSpPr>
              <p:spPr>
                <a:xfrm>
                  <a:off x="-491853" y="5932072"/>
                  <a:ext cx="230835" cy="230835"/>
                </a:xfrm>
                <a:prstGeom prst="ellipse">
                  <a:avLst/>
                </a:prstGeom>
                <a:solidFill>
                  <a:srgbClr val="211F26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80000" tIns="180000" rIns="180000" bIns="18000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>
                    <a:lnSpc>
                      <a:spcPct val="90000"/>
                    </a:lnSpc>
                    <a:spcBef>
                      <a:spcPts val="600"/>
                    </a:spcBef>
                    <a:spcAft>
                      <a:spcPts val="600"/>
                    </a:spcAft>
                  </a:pPr>
                  <a:endParaRPr lang="nl-NL" sz="1600" cap="all" baseline="0" noProof="0"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94" name="Graphic 163" descr="Informatie">
                  <a:extLst>
                    <a:ext uri="{FF2B5EF4-FFF2-40B4-BE49-F238E27FC236}">
                      <a16:creationId xmlns:a16="http://schemas.microsoft.com/office/drawing/2014/main" id="{B33E2E75-AEA4-48B0-81A9-22ABC0F33A34}"/>
                    </a:ext>
                  </a:extLst>
                </p:cNvPr>
                <p:cNvSpPr/>
                <p:nvPr/>
              </p:nvSpPr>
              <p:spPr>
                <a:xfrm>
                  <a:off x="-510741" y="5913713"/>
                  <a:ext cx="267555" cy="267555"/>
                </a:xfrm>
                <a:custGeom>
                  <a:avLst/>
                  <a:gdLst>
                    <a:gd name="connsiteX0" fmla="*/ 145860 w 291719"/>
                    <a:gd name="connsiteY0" fmla="*/ 0 h 291719"/>
                    <a:gd name="connsiteX1" fmla="*/ 0 w 291719"/>
                    <a:gd name="connsiteY1" fmla="*/ 145860 h 291719"/>
                    <a:gd name="connsiteX2" fmla="*/ 145860 w 291719"/>
                    <a:gd name="connsiteY2" fmla="*/ 291720 h 291719"/>
                    <a:gd name="connsiteX3" fmla="*/ 291720 w 291719"/>
                    <a:gd name="connsiteY3" fmla="*/ 145860 h 291719"/>
                    <a:gd name="connsiteX4" fmla="*/ 145860 w 291719"/>
                    <a:gd name="connsiteY4" fmla="*/ 0 h 291719"/>
                    <a:gd name="connsiteX5" fmla="*/ 138183 w 291719"/>
                    <a:gd name="connsiteY5" fmla="*/ 38384 h 291719"/>
                    <a:gd name="connsiteX6" fmla="*/ 157375 w 291719"/>
                    <a:gd name="connsiteY6" fmla="*/ 57576 h 291719"/>
                    <a:gd name="connsiteX7" fmla="*/ 138183 w 291719"/>
                    <a:gd name="connsiteY7" fmla="*/ 76768 h 291719"/>
                    <a:gd name="connsiteX8" fmla="*/ 118991 w 291719"/>
                    <a:gd name="connsiteY8" fmla="*/ 57576 h 291719"/>
                    <a:gd name="connsiteX9" fmla="*/ 138183 w 291719"/>
                    <a:gd name="connsiteY9" fmla="*/ 38384 h 291719"/>
                    <a:gd name="connsiteX10" fmla="*/ 184244 w 291719"/>
                    <a:gd name="connsiteY10" fmla="*/ 253336 h 291719"/>
                    <a:gd name="connsiteX11" fmla="*/ 107476 w 291719"/>
                    <a:gd name="connsiteY11" fmla="*/ 253336 h 291719"/>
                    <a:gd name="connsiteX12" fmla="*/ 107476 w 291719"/>
                    <a:gd name="connsiteY12" fmla="*/ 230305 h 291719"/>
                    <a:gd name="connsiteX13" fmla="*/ 134345 w 291719"/>
                    <a:gd name="connsiteY13" fmla="*/ 230305 h 291719"/>
                    <a:gd name="connsiteX14" fmla="*/ 134345 w 291719"/>
                    <a:gd name="connsiteY14" fmla="*/ 115153 h 291719"/>
                    <a:gd name="connsiteX15" fmla="*/ 111314 w 291719"/>
                    <a:gd name="connsiteY15" fmla="*/ 115153 h 291719"/>
                    <a:gd name="connsiteX16" fmla="*/ 111314 w 291719"/>
                    <a:gd name="connsiteY16" fmla="*/ 92122 h 291719"/>
                    <a:gd name="connsiteX17" fmla="*/ 157375 w 291719"/>
                    <a:gd name="connsiteY17" fmla="*/ 92122 h 291719"/>
                    <a:gd name="connsiteX18" fmla="*/ 157375 w 291719"/>
                    <a:gd name="connsiteY18" fmla="*/ 115153 h 291719"/>
                    <a:gd name="connsiteX19" fmla="*/ 157375 w 291719"/>
                    <a:gd name="connsiteY19" fmla="*/ 230305 h 291719"/>
                    <a:gd name="connsiteX20" fmla="*/ 184244 w 291719"/>
                    <a:gd name="connsiteY20" fmla="*/ 230305 h 291719"/>
                    <a:gd name="connsiteX21" fmla="*/ 184244 w 291719"/>
                    <a:gd name="connsiteY21" fmla="*/ 253336 h 29171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</a:cxnLst>
                  <a:rect l="l" t="t" r="r" b="b"/>
                  <a:pathLst>
                    <a:path w="291719" h="291719">
                      <a:moveTo>
                        <a:pt x="145860" y="0"/>
                      </a:moveTo>
                      <a:cubicBezTo>
                        <a:pt x="65253" y="0"/>
                        <a:pt x="0" y="65253"/>
                        <a:pt x="0" y="145860"/>
                      </a:cubicBezTo>
                      <a:cubicBezTo>
                        <a:pt x="0" y="226467"/>
                        <a:pt x="65253" y="291720"/>
                        <a:pt x="145860" y="291720"/>
                      </a:cubicBezTo>
                      <a:cubicBezTo>
                        <a:pt x="226467" y="291720"/>
                        <a:pt x="291720" y="226467"/>
                        <a:pt x="291720" y="145860"/>
                      </a:cubicBezTo>
                      <a:cubicBezTo>
                        <a:pt x="291720" y="65253"/>
                        <a:pt x="226467" y="0"/>
                        <a:pt x="145860" y="0"/>
                      </a:cubicBezTo>
                      <a:close/>
                      <a:moveTo>
                        <a:pt x="138183" y="38384"/>
                      </a:moveTo>
                      <a:cubicBezTo>
                        <a:pt x="148931" y="38384"/>
                        <a:pt x="157375" y="46829"/>
                        <a:pt x="157375" y="57576"/>
                      </a:cubicBezTo>
                      <a:cubicBezTo>
                        <a:pt x="157375" y="68324"/>
                        <a:pt x="148931" y="76768"/>
                        <a:pt x="138183" y="76768"/>
                      </a:cubicBezTo>
                      <a:cubicBezTo>
                        <a:pt x="127435" y="76768"/>
                        <a:pt x="118991" y="68324"/>
                        <a:pt x="118991" y="57576"/>
                      </a:cubicBezTo>
                      <a:cubicBezTo>
                        <a:pt x="118991" y="46829"/>
                        <a:pt x="127435" y="38384"/>
                        <a:pt x="138183" y="38384"/>
                      </a:cubicBezTo>
                      <a:close/>
                      <a:moveTo>
                        <a:pt x="184244" y="253336"/>
                      </a:moveTo>
                      <a:lnTo>
                        <a:pt x="107476" y="253336"/>
                      </a:lnTo>
                      <a:lnTo>
                        <a:pt x="107476" y="230305"/>
                      </a:lnTo>
                      <a:lnTo>
                        <a:pt x="134345" y="230305"/>
                      </a:lnTo>
                      <a:lnTo>
                        <a:pt x="134345" y="115153"/>
                      </a:lnTo>
                      <a:lnTo>
                        <a:pt x="111314" y="115153"/>
                      </a:lnTo>
                      <a:lnTo>
                        <a:pt x="111314" y="92122"/>
                      </a:lnTo>
                      <a:lnTo>
                        <a:pt x="157375" y="92122"/>
                      </a:lnTo>
                      <a:lnTo>
                        <a:pt x="157375" y="115153"/>
                      </a:lnTo>
                      <a:lnTo>
                        <a:pt x="157375" y="230305"/>
                      </a:lnTo>
                      <a:lnTo>
                        <a:pt x="184244" y="230305"/>
                      </a:lnTo>
                      <a:lnTo>
                        <a:pt x="184244" y="253336"/>
                      </a:lnTo>
                      <a:close/>
                    </a:path>
                  </a:pathLst>
                </a:custGeom>
                <a:solidFill>
                  <a:srgbClr val="1FF524"/>
                </a:solidFill>
                <a:ln w="3770" cap="flat">
                  <a:noFill/>
                  <a:prstDash val="solid"/>
                  <a:miter/>
                </a:ln>
              </p:spPr>
              <p:txBody>
                <a:bodyPr rtlCol="0" anchor="ctr">
                  <a:noAutofit/>
                </a:bodyPr>
                <a:lstStyle/>
                <a:p>
                  <a:endParaRPr lang="nl-NL" sz="2000" noProof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p:grpSp>
        </p:grpSp>
      </p:grpSp>
      <p:grpSp>
        <p:nvGrpSpPr>
          <p:cNvPr id="106" name="INSTRUCTIE">
            <a:extLst>
              <a:ext uri="{FF2B5EF4-FFF2-40B4-BE49-F238E27FC236}">
                <a16:creationId xmlns:a16="http://schemas.microsoft.com/office/drawing/2014/main" id="{D3E4BCF1-C40C-4123-AEB3-F7F39031E7B5}"/>
              </a:ext>
            </a:extLst>
          </p:cNvPr>
          <p:cNvGrpSpPr/>
          <p:nvPr userDrawn="1"/>
        </p:nvGrpSpPr>
        <p:grpSpPr>
          <a:xfrm>
            <a:off x="5846" y="7033211"/>
            <a:ext cx="3727954" cy="1728407"/>
            <a:chOff x="5846" y="7033211"/>
            <a:chExt cx="3727954" cy="1728407"/>
          </a:xfrm>
        </p:grpSpPr>
        <p:sp>
          <p:nvSpPr>
            <p:cNvPr id="107" name="Rechthoek 106">
              <a:extLst>
                <a:ext uri="{FF2B5EF4-FFF2-40B4-BE49-F238E27FC236}">
                  <a16:creationId xmlns:a16="http://schemas.microsoft.com/office/drawing/2014/main" id="{508011A7-E371-47E1-A58E-AF79FD9B151E}"/>
                </a:ext>
              </a:extLst>
            </p:cNvPr>
            <p:cNvSpPr/>
            <p:nvPr userDrawn="1"/>
          </p:nvSpPr>
          <p:spPr>
            <a:xfrm>
              <a:off x="5846" y="7033211"/>
              <a:ext cx="3727954" cy="1577390"/>
            </a:xfrm>
            <a:prstGeom prst="rect">
              <a:avLst/>
            </a:prstGeom>
            <a:solidFill>
              <a:srgbClr val="FFFFFF"/>
            </a:solidFill>
            <a:ln w="6350">
              <a:solidFill>
                <a:srgbClr val="ECECEC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0000" tIns="144000" rIns="180000" bIns="14400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l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</a:pPr>
              <a:r>
                <a:rPr lang="nl-NL" sz="1400" b="1" cap="all" baseline="0" noProof="0">
                  <a:solidFill>
                    <a:schemeClr val="accent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Voettekst, dia nummer </a:t>
              </a:r>
              <a:br>
                <a:rPr lang="nl-NL" sz="1400" b="1" cap="all" baseline="0" noProof="0">
                  <a:solidFill>
                    <a:schemeClr val="accent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</a:br>
              <a:r>
                <a:rPr lang="nl-NL" sz="1400" b="1" cap="all" baseline="0" noProof="0">
                  <a:solidFill>
                    <a:schemeClr val="accent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en datum aanpassen</a:t>
              </a:r>
            </a:p>
          </p:txBody>
        </p:sp>
        <p:sp>
          <p:nvSpPr>
            <p:cNvPr id="108" name="Ovaal 107">
              <a:extLst>
                <a:ext uri="{FF2B5EF4-FFF2-40B4-BE49-F238E27FC236}">
                  <a16:creationId xmlns:a16="http://schemas.microsoft.com/office/drawing/2014/main" id="{C7BC1F75-74E2-4EA3-BFCF-E77C4DE10F12}"/>
                </a:ext>
              </a:extLst>
            </p:cNvPr>
            <p:cNvSpPr/>
            <p:nvPr userDrawn="1"/>
          </p:nvSpPr>
          <p:spPr>
            <a:xfrm>
              <a:off x="188424" y="7678534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1</a:t>
              </a:r>
            </a:p>
          </p:txBody>
        </p:sp>
        <p:sp>
          <p:nvSpPr>
            <p:cNvPr id="109" name="Rechthoek 108">
              <a:extLst>
                <a:ext uri="{FF2B5EF4-FFF2-40B4-BE49-F238E27FC236}">
                  <a16:creationId xmlns:a16="http://schemas.microsoft.com/office/drawing/2014/main" id="{FFEF8129-F6AD-4877-940C-F966BBB0AF1A}"/>
                </a:ext>
              </a:extLst>
            </p:cNvPr>
            <p:cNvSpPr/>
            <p:nvPr userDrawn="1"/>
          </p:nvSpPr>
          <p:spPr>
            <a:xfrm>
              <a:off x="472596" y="7678534"/>
              <a:ext cx="2322719" cy="316729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Ga naar de tab </a:t>
              </a:r>
              <a:r>
                <a:rPr kumimoji="0" lang="nl-NL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‘Invoegen’</a:t>
              </a: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 en klik op</a:t>
              </a:r>
              <a:b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</a:br>
              <a:r>
                <a:rPr kumimoji="0" lang="nl-NL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‘Kop- en voettekst’</a:t>
              </a: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.</a:t>
              </a:r>
            </a:p>
          </p:txBody>
        </p:sp>
        <p:sp>
          <p:nvSpPr>
            <p:cNvPr id="110" name="Ovaal 109">
              <a:extLst>
                <a:ext uri="{FF2B5EF4-FFF2-40B4-BE49-F238E27FC236}">
                  <a16:creationId xmlns:a16="http://schemas.microsoft.com/office/drawing/2014/main" id="{C070EFE7-744E-4EA3-9575-4AAF59390D0C}"/>
                </a:ext>
              </a:extLst>
            </p:cNvPr>
            <p:cNvSpPr/>
            <p:nvPr userDrawn="1"/>
          </p:nvSpPr>
          <p:spPr>
            <a:xfrm>
              <a:off x="188424" y="8108869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2</a:t>
              </a:r>
            </a:p>
          </p:txBody>
        </p:sp>
        <p:sp>
          <p:nvSpPr>
            <p:cNvPr id="111" name="Rechthoek 110">
              <a:extLst>
                <a:ext uri="{FF2B5EF4-FFF2-40B4-BE49-F238E27FC236}">
                  <a16:creationId xmlns:a16="http://schemas.microsoft.com/office/drawing/2014/main" id="{98B69F91-ED99-4CAE-8538-E1D7A0F12912}"/>
                </a:ext>
              </a:extLst>
            </p:cNvPr>
            <p:cNvSpPr/>
            <p:nvPr userDrawn="1"/>
          </p:nvSpPr>
          <p:spPr>
            <a:xfrm>
              <a:off x="472596" y="8108869"/>
              <a:ext cx="2322719" cy="652749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Klik op</a:t>
              </a:r>
              <a:r>
                <a:rPr kumimoji="0" lang="nl-NL" sz="12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 ‘Overal toepassen’</a:t>
              </a:r>
              <a:r>
                <a:rPr kumimoji="0" lang="nl-NL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 om de gegevens op elke slide toe te passen.</a:t>
              </a:r>
            </a:p>
          </p:txBody>
        </p:sp>
        <p:grpSp>
          <p:nvGrpSpPr>
            <p:cNvPr id="112" name="Groep 111">
              <a:extLst>
                <a:ext uri="{FF2B5EF4-FFF2-40B4-BE49-F238E27FC236}">
                  <a16:creationId xmlns:a16="http://schemas.microsoft.com/office/drawing/2014/main" id="{C1D5349A-1545-4D4A-A35D-E368F7522040}"/>
                </a:ext>
              </a:extLst>
            </p:cNvPr>
            <p:cNvGrpSpPr/>
            <p:nvPr userDrawn="1"/>
          </p:nvGrpSpPr>
          <p:grpSpPr>
            <a:xfrm>
              <a:off x="2939884" y="7739834"/>
              <a:ext cx="681133" cy="750023"/>
              <a:chOff x="-910573" y="4987990"/>
              <a:chExt cx="681133" cy="750023"/>
            </a:xfrm>
          </p:grpSpPr>
          <p:grpSp>
            <p:nvGrpSpPr>
              <p:cNvPr id="113" name="Groep 112">
                <a:extLst>
                  <a:ext uri="{FF2B5EF4-FFF2-40B4-BE49-F238E27FC236}">
                    <a16:creationId xmlns:a16="http://schemas.microsoft.com/office/drawing/2014/main" id="{1C538D85-9BAD-47F4-9974-D4AC0619661E}"/>
                  </a:ext>
                </a:extLst>
              </p:cNvPr>
              <p:cNvGrpSpPr/>
              <p:nvPr userDrawn="1"/>
            </p:nvGrpSpPr>
            <p:grpSpPr>
              <a:xfrm>
                <a:off x="-713542" y="4987990"/>
                <a:ext cx="287071" cy="379107"/>
                <a:chOff x="-4050578" y="288410"/>
                <a:chExt cx="322125" cy="379107"/>
              </a:xfrm>
            </p:grpSpPr>
            <p:sp>
              <p:nvSpPr>
                <p:cNvPr id="115" name="Rechthoek met één afgeknipte en afgeronde hoek 47">
                  <a:extLst>
                    <a:ext uri="{FF2B5EF4-FFF2-40B4-BE49-F238E27FC236}">
                      <a16:creationId xmlns:a16="http://schemas.microsoft.com/office/drawing/2014/main" id="{E429A5E6-BE58-46A5-9DF8-69EE9F7133C4}"/>
                    </a:ext>
                  </a:extLst>
                </p:cNvPr>
                <p:cNvSpPr/>
                <p:nvPr userDrawn="1"/>
              </p:nvSpPr>
              <p:spPr>
                <a:xfrm>
                  <a:off x="-4050578" y="288410"/>
                  <a:ext cx="322125" cy="379107"/>
                </a:xfrm>
                <a:prstGeom prst="snipRoundRect">
                  <a:avLst>
                    <a:gd name="adj1" fmla="val 0"/>
                    <a:gd name="adj2" fmla="val 33753"/>
                  </a:avLst>
                </a:prstGeom>
                <a:solidFill>
                  <a:sysClr val="window" lastClr="FFFFFF"/>
                </a:solidFill>
                <a:ln w="12700" cap="flat" cmpd="sng" algn="ctr">
                  <a:solidFill>
                    <a:srgbClr val="FFFFFF">
                      <a:lumMod val="65000"/>
                    </a:srgbClr>
                  </a:solidFill>
                  <a:prstDash val="solid"/>
                </a:ln>
                <a:effectLst/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900" b="0" i="0" u="none" strike="noStrike" kern="0" cap="none" spc="0" normalizeH="0" baseline="0" noProof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116" name="Rechthoekige driehoek 115">
                  <a:extLst>
                    <a:ext uri="{FF2B5EF4-FFF2-40B4-BE49-F238E27FC236}">
                      <a16:creationId xmlns:a16="http://schemas.microsoft.com/office/drawing/2014/main" id="{FD6CF112-37DB-4CCD-98B1-0F815A5E36D4}"/>
                    </a:ext>
                  </a:extLst>
                </p:cNvPr>
                <p:cNvSpPr/>
                <p:nvPr userDrawn="1"/>
              </p:nvSpPr>
              <p:spPr>
                <a:xfrm>
                  <a:off x="-3833537" y="291656"/>
                  <a:ext cx="103133" cy="93757"/>
                </a:xfrm>
                <a:prstGeom prst="rtTriangle">
                  <a:avLst/>
                </a:prstGeom>
                <a:solidFill>
                  <a:sysClr val="window" lastClr="FFFFFF"/>
                </a:solidFill>
                <a:ln w="12700" cap="flat" cmpd="sng" algn="ctr">
                  <a:solidFill>
                    <a:srgbClr val="FFFFFF">
                      <a:lumMod val="65000"/>
                    </a:srgbClr>
                  </a:solidFill>
                  <a:prstDash val="solid"/>
                </a:ln>
                <a:effectLst/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900" b="0" i="0" u="none" strike="noStrike" kern="0" cap="none" spc="0" normalizeH="0" baseline="0" noProof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117" name="Rechthoek 116">
                  <a:extLst>
                    <a:ext uri="{FF2B5EF4-FFF2-40B4-BE49-F238E27FC236}">
                      <a16:creationId xmlns:a16="http://schemas.microsoft.com/office/drawing/2014/main" id="{BBB6E393-3730-42EB-BA55-B4F843A07182}"/>
                    </a:ext>
                  </a:extLst>
                </p:cNvPr>
                <p:cNvSpPr/>
                <p:nvPr userDrawn="1"/>
              </p:nvSpPr>
              <p:spPr>
                <a:xfrm>
                  <a:off x="-4013673" y="314848"/>
                  <a:ext cx="140930" cy="70565"/>
                </a:xfrm>
                <a:prstGeom prst="rect">
                  <a:avLst/>
                </a:prstGeom>
                <a:solidFill>
                  <a:srgbClr val="EDC87E"/>
                </a:solidFill>
                <a:ln w="12700" cap="flat" cmpd="sng" algn="ctr">
                  <a:noFill/>
                  <a:prstDash val="solid"/>
                </a:ln>
                <a:effectLst/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900" b="0" i="0" u="none" strike="noStrike" kern="0" cap="none" spc="0" normalizeH="0" baseline="0" noProof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118" name="Rechthoek 117">
                  <a:extLst>
                    <a:ext uri="{FF2B5EF4-FFF2-40B4-BE49-F238E27FC236}">
                      <a16:creationId xmlns:a16="http://schemas.microsoft.com/office/drawing/2014/main" id="{79F284D0-CEFC-432C-B2F3-5B79737BB5BF}"/>
                    </a:ext>
                  </a:extLst>
                </p:cNvPr>
                <p:cNvSpPr/>
                <p:nvPr userDrawn="1"/>
              </p:nvSpPr>
              <p:spPr>
                <a:xfrm>
                  <a:off x="-4020379" y="586428"/>
                  <a:ext cx="261727" cy="61406"/>
                </a:xfrm>
                <a:prstGeom prst="rect">
                  <a:avLst/>
                </a:prstGeom>
                <a:solidFill>
                  <a:srgbClr val="EDC87E"/>
                </a:solidFill>
                <a:ln w="12700" cap="flat" cmpd="sng" algn="ctr">
                  <a:noFill/>
                  <a:prstDash val="solid"/>
                </a:ln>
                <a:effectLst/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R="0" lvl="0" indent="0" algn="ctr" defTabSz="914400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nl-NL" sz="900" b="0" i="0" u="none" strike="noStrike" kern="0" cap="none" spc="0" normalizeH="0" baseline="0" noProof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p:grpSp>
          <p:sp>
            <p:nvSpPr>
              <p:cNvPr id="114" name="Rechthoek 113">
                <a:extLst>
                  <a:ext uri="{FF2B5EF4-FFF2-40B4-BE49-F238E27FC236}">
                    <a16:creationId xmlns:a16="http://schemas.microsoft.com/office/drawing/2014/main" id="{A87707C8-0406-4585-A4F9-D9C1FBB7BCC3}"/>
                  </a:ext>
                </a:extLst>
              </p:cNvPr>
              <p:cNvSpPr/>
              <p:nvPr userDrawn="1"/>
            </p:nvSpPr>
            <p:spPr>
              <a:xfrm>
                <a:off x="-910573" y="5352063"/>
                <a:ext cx="681133" cy="385950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900" b="0" i="0" u="none" strike="noStrike" kern="0" cap="none" spc="0" normalizeH="0" baseline="0" noProof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Koptekst en voettekst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7861505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 mod="1">
    <p:ext uri="{DCECCB84-F9BA-43D5-87BE-67443E8EF086}">
      <p15:sldGuideLst xmlns:p15="http://schemas.microsoft.com/office/powerpoint/2012/main"/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+ Grafiek (L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rafiek">
            <a:extLst>
              <a:ext uri="{FF2B5EF4-FFF2-40B4-BE49-F238E27FC236}">
                <a16:creationId xmlns:a16="http://schemas.microsoft.com/office/drawing/2014/main" id="{1D0479F8-707C-41D7-85FB-1ECE80AADCB1}"/>
              </a:ext>
            </a:extLst>
          </p:cNvPr>
          <p:cNvSpPr>
            <a:spLocks noGrp="1"/>
          </p:cNvSpPr>
          <p:nvPr>
            <p:ph type="chart" sz="quarter" idx="23" hasCustomPrompt="1"/>
          </p:nvPr>
        </p:nvSpPr>
        <p:spPr>
          <a:xfrm>
            <a:off x="4667697" y="1457906"/>
            <a:ext cx="6976615" cy="4850819"/>
          </a:xfrm>
        </p:spPr>
        <p:txBody>
          <a:bodyPr bIns="1260000" anchor="ctr" anchorCtr="0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4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nl-NL" dirty="0"/>
              <a:t>Klik op onderstaand icon</a:t>
            </a:r>
            <a:br>
              <a:rPr lang="nl-NL" dirty="0"/>
            </a:br>
            <a:r>
              <a:rPr lang="nl-NL" dirty="0"/>
              <a:t>om een grafiek in te voegen</a:t>
            </a:r>
          </a:p>
        </p:txBody>
      </p:sp>
      <p:sp>
        <p:nvSpPr>
          <p:cNvPr id="12" name="- INFO">
            <a:extLst>
              <a:ext uri="{FF2B5EF4-FFF2-40B4-BE49-F238E27FC236}">
                <a16:creationId xmlns:a16="http://schemas.microsoft.com/office/drawing/2014/main" id="{29E50FBC-7794-4602-AC1F-BF205CF4BB1E}"/>
              </a:ext>
            </a:extLst>
          </p:cNvPr>
          <p:cNvSpPr txBox="1"/>
          <p:nvPr userDrawn="1"/>
        </p:nvSpPr>
        <p:spPr>
          <a:xfrm>
            <a:off x="0" y="-363556"/>
            <a:ext cx="12179300" cy="198456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l"/>
            <a:r>
              <a:rPr lang="nl-NL" sz="1400" b="1" cap="all" spc="0" baseline="0" dirty="0">
                <a:solidFill>
                  <a:sysClr val="windowText" lastClr="000000"/>
                </a:solidFill>
                <a:latin typeface="+mn-lt"/>
                <a:cs typeface="Calibri" panose="020F0502020204030204" pitchFamily="34" charset="0"/>
              </a:rPr>
              <a:t>Tekst + Grafiek (L)</a:t>
            </a:r>
          </a:p>
        </p:txBody>
      </p:sp>
      <p:sp>
        <p:nvSpPr>
          <p:cNvPr id="10" name="tekst">
            <a:extLst>
              <a:ext uri="{FF2B5EF4-FFF2-40B4-BE49-F238E27FC236}">
                <a16:creationId xmlns:a16="http://schemas.microsoft.com/office/drawing/2014/main" id="{1666EADC-9024-4FF6-9D2D-3372EA71A6E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47689" y="1465264"/>
            <a:ext cx="3410162" cy="4843461"/>
          </a:xfrm>
        </p:spPr>
        <p:txBody>
          <a:bodyPr anchor="ctr"/>
          <a:lstStyle/>
          <a:p>
            <a:pPr lvl="0"/>
            <a:r>
              <a:rPr lang="nl-NL" dirty="0"/>
              <a:t>Bullet</a:t>
            </a:r>
          </a:p>
          <a:p>
            <a:pPr lvl="1"/>
            <a:r>
              <a:rPr lang="nl-NL" dirty="0"/>
              <a:t>Sub-</a:t>
            </a:r>
            <a:r>
              <a:rPr lang="nl-NL" dirty="0" err="1"/>
              <a:t>bullet</a:t>
            </a:r>
            <a:endParaRPr lang="nl-NL" dirty="0"/>
          </a:p>
          <a:p>
            <a:pPr lvl="2"/>
            <a:r>
              <a:rPr lang="nl-NL" dirty="0"/>
              <a:t>Platte tekst</a:t>
            </a:r>
          </a:p>
          <a:p>
            <a:pPr lvl="2"/>
            <a:endParaRPr lang="nl-NL" dirty="0"/>
          </a:p>
          <a:p>
            <a:pPr lvl="3"/>
            <a:r>
              <a:rPr lang="nl-NL" dirty="0"/>
              <a:t>Titel / quote</a:t>
            </a:r>
          </a:p>
          <a:p>
            <a:pPr lvl="4"/>
            <a:r>
              <a:rPr lang="nl-NL" dirty="0"/>
              <a:t>Subtitel</a:t>
            </a:r>
          </a:p>
          <a:p>
            <a:pPr lvl="4"/>
            <a:endParaRPr lang="nl-NL" dirty="0"/>
          </a:p>
          <a:p>
            <a:pPr lvl="5"/>
            <a:r>
              <a:rPr lang="nl-NL" dirty="0"/>
              <a:t>Kop</a:t>
            </a:r>
          </a:p>
        </p:txBody>
      </p:sp>
      <p:sp>
        <p:nvSpPr>
          <p:cNvPr id="5" name="voettekst">
            <a:extLst>
              <a:ext uri="{FF2B5EF4-FFF2-40B4-BE49-F238E27FC236}">
                <a16:creationId xmlns:a16="http://schemas.microsoft.com/office/drawing/2014/main" id="{7B9B5AD8-20ED-43D8-A7A9-54D9AEF0A9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Wezijnzelfhetmedicijn.nl/flevoland</a:t>
            </a:r>
            <a:endParaRPr lang="nl-NL" dirty="0"/>
          </a:p>
        </p:txBody>
      </p:sp>
      <p:sp>
        <p:nvSpPr>
          <p:cNvPr id="6" name="dianummer">
            <a:extLst>
              <a:ext uri="{FF2B5EF4-FFF2-40B4-BE49-F238E27FC236}">
                <a16:creationId xmlns:a16="http://schemas.microsoft.com/office/drawing/2014/main" id="{C8474D2A-EAE8-4700-98D0-EF63686349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361A1203-CA3D-4D48-AFA0-9D668419C1D5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9AABDEAB-06E8-4994-85FA-6F9F6F63A84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34988" y="549274"/>
            <a:ext cx="4132710" cy="375154"/>
          </a:xfrm>
        </p:spPr>
        <p:txBody>
          <a:bodyPr/>
          <a:lstStyle/>
          <a:p>
            <a:r>
              <a:rPr lang="nl-NL" dirty="0"/>
              <a:t>Titel slide</a:t>
            </a:r>
          </a:p>
        </p:txBody>
      </p:sp>
      <p:sp>
        <p:nvSpPr>
          <p:cNvPr id="9" name="Tijdelijke aanduiding voor tekst 13">
            <a:extLst>
              <a:ext uri="{FF2B5EF4-FFF2-40B4-BE49-F238E27FC236}">
                <a16:creationId xmlns:a16="http://schemas.microsoft.com/office/drawing/2014/main" id="{3A0A98E1-4A71-412E-B48A-15420DF41CC6}"/>
              </a:ext>
            </a:extLst>
          </p:cNvPr>
          <p:cNvSpPr txBox="1">
            <a:spLocks/>
          </p:cNvSpPr>
          <p:nvPr userDrawn="1"/>
        </p:nvSpPr>
        <p:spPr>
          <a:xfrm>
            <a:off x="10419247" y="474730"/>
            <a:ext cx="1450934" cy="710945"/>
          </a:xfrm>
          <a:prstGeom prst="rect">
            <a:avLst/>
          </a:prstGeom>
          <a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t="1" r="1968"/>
            </a:stretch>
          </a:blipFill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tx1"/>
              </a:buClr>
              <a:buFont typeface="Calibri" panose="020F050202020403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36575" indent="-2730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›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0" indent="0" algn="l" defTabSz="914400" rtl="0" eaLnBrk="1" latinLnBrk="0" hangingPunct="1">
              <a:lnSpc>
                <a:spcPts val="3200"/>
              </a:lnSpc>
              <a:spcBef>
                <a:spcPts val="500"/>
              </a:spcBef>
              <a:buFont typeface="Arial" panose="020B0604020202020204" pitchFamily="34" charset="0"/>
              <a:buNone/>
              <a:defRPr sz="3400" b="0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None/>
              <a:tabLst/>
              <a:defRPr sz="1800" b="0" kern="1200" cap="none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63525" indent="-26352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+mj-lt"/>
              <a:buAutoNum type="arabicPeriod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3525" indent="-26352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+mj-lt"/>
              <a:buAutoNum type="alphaLcPeriod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i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l-NL" baseline="0" dirty="0"/>
              <a:t> </a:t>
            </a:r>
            <a:endParaRPr lang="nl-NL" dirty="0"/>
          </a:p>
        </p:txBody>
      </p:sp>
      <p:sp>
        <p:nvSpPr>
          <p:cNvPr id="11" name="tekst">
            <a:extLst>
              <a:ext uri="{FF2B5EF4-FFF2-40B4-BE49-F238E27FC236}">
                <a16:creationId xmlns:a16="http://schemas.microsoft.com/office/drawing/2014/main" id="{1BE0111C-ACED-4727-974E-00A2A2869B2F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547690" y="994577"/>
            <a:ext cx="4122272" cy="198456"/>
          </a:xfrm>
        </p:spPr>
        <p:txBody>
          <a:bodyPr/>
          <a:lstStyle>
            <a:lvl1pPr>
              <a:buNone/>
              <a:defRPr sz="1800" b="0" i="0"/>
            </a:lvl1pPr>
            <a:lvl2pPr marL="0" indent="0">
              <a:buNone/>
              <a:defRPr sz="1800" b="0" i="0"/>
            </a:lvl2pPr>
            <a:lvl3pPr>
              <a:buFont typeface="Arial" panose="020B0604020202020204" pitchFamily="34" charset="0"/>
              <a:buNone/>
              <a:defRPr sz="1800" b="0" i="0"/>
            </a:lvl3pPr>
            <a:lvl4pPr>
              <a:buFont typeface="Arial" panose="020B0604020202020204" pitchFamily="34" charset="0"/>
              <a:buNone/>
              <a:defRPr sz="1800" b="0" i="0"/>
            </a:lvl4pPr>
            <a:lvl5pPr>
              <a:buFont typeface="Arial" panose="020B0604020202020204" pitchFamily="34" charset="0"/>
              <a:buNone/>
              <a:defRPr sz="1800" b="0" i="0"/>
            </a:lvl5pPr>
            <a:lvl6pPr>
              <a:buFont typeface="Arial" panose="020B0604020202020204" pitchFamily="34" charset="0"/>
              <a:buNone/>
              <a:defRPr sz="1800" b="0" i="0"/>
            </a:lvl6pPr>
            <a:lvl7pPr>
              <a:buFont typeface="Arial" panose="020B0604020202020204" pitchFamily="34" charset="0"/>
              <a:buNone/>
              <a:defRPr sz="1800" b="0" i="0"/>
            </a:lvl7pPr>
            <a:lvl8pPr>
              <a:buFont typeface="Arial" panose="020B0604020202020204" pitchFamily="34" charset="0"/>
              <a:buNone/>
              <a:defRPr sz="1800" b="0" i="0"/>
            </a:lvl8pPr>
            <a:lvl9pPr>
              <a:buFont typeface="Arial" panose="020B0604020202020204" pitchFamily="34" charset="0"/>
              <a:buNone/>
              <a:defRPr sz="1800" b="0" i="0"/>
            </a:lvl9pPr>
          </a:lstStyle>
          <a:p>
            <a:pPr lvl="0"/>
            <a:r>
              <a:rPr lang="nl-NL" dirty="0"/>
              <a:t>Subtitel</a:t>
            </a:r>
          </a:p>
        </p:txBody>
      </p:sp>
      <p:grpSp>
        <p:nvGrpSpPr>
          <p:cNvPr id="13" name="INSTRUCTIE">
            <a:extLst>
              <a:ext uri="{FF2B5EF4-FFF2-40B4-BE49-F238E27FC236}">
                <a16:creationId xmlns:a16="http://schemas.microsoft.com/office/drawing/2014/main" id="{4A28DAD3-13C8-40BC-B1B6-62C14DCF355E}"/>
              </a:ext>
            </a:extLst>
          </p:cNvPr>
          <p:cNvGrpSpPr/>
          <p:nvPr userDrawn="1"/>
        </p:nvGrpSpPr>
        <p:grpSpPr>
          <a:xfrm>
            <a:off x="-3786437" y="0"/>
            <a:ext cx="3693386" cy="5359349"/>
            <a:chOff x="-3786437" y="0"/>
            <a:chExt cx="3693386" cy="5359349"/>
          </a:xfrm>
        </p:grpSpPr>
        <p:sp>
          <p:nvSpPr>
            <p:cNvPr id="14" name="Rechthoek 13">
              <a:extLst>
                <a:ext uri="{FF2B5EF4-FFF2-40B4-BE49-F238E27FC236}">
                  <a16:creationId xmlns:a16="http://schemas.microsoft.com/office/drawing/2014/main" id="{142114F8-3E27-4FB4-B940-90E409A0C492}"/>
                </a:ext>
              </a:extLst>
            </p:cNvPr>
            <p:cNvSpPr/>
            <p:nvPr userDrawn="1"/>
          </p:nvSpPr>
          <p:spPr>
            <a:xfrm>
              <a:off x="-3786165" y="0"/>
              <a:ext cx="3593091" cy="4641338"/>
            </a:xfrm>
            <a:prstGeom prst="rect">
              <a:avLst/>
            </a:prstGeom>
            <a:solidFill>
              <a:srgbClr val="FFFFFF"/>
            </a:solidFill>
            <a:ln w="6350">
              <a:solidFill>
                <a:srgbClr val="ECECEC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0000" tIns="144000" rIns="180000" bIns="14400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l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</a:pPr>
              <a:r>
                <a:rPr lang="nl-NL" sz="1400" b="1" cap="all" baseline="0" noProof="0" dirty="0">
                  <a:solidFill>
                    <a:schemeClr val="accent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Tekstniveaus kiezen</a:t>
              </a:r>
            </a:p>
          </p:txBody>
        </p:sp>
        <p:sp>
          <p:nvSpPr>
            <p:cNvPr id="15" name="Ovaal 14">
              <a:extLst>
                <a:ext uri="{FF2B5EF4-FFF2-40B4-BE49-F238E27FC236}">
                  <a16:creationId xmlns:a16="http://schemas.microsoft.com/office/drawing/2014/main" id="{0D5FFD5C-F042-4AE1-B429-9ADD490ACC54}"/>
                </a:ext>
              </a:extLst>
            </p:cNvPr>
            <p:cNvSpPr/>
            <p:nvPr userDrawn="1"/>
          </p:nvSpPr>
          <p:spPr>
            <a:xfrm>
              <a:off x="-3604183" y="1837484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1</a:t>
              </a:r>
            </a:p>
          </p:txBody>
        </p:sp>
        <p:sp>
          <p:nvSpPr>
            <p:cNvPr id="16" name="Rechthoek 15">
              <a:extLst>
                <a:ext uri="{FF2B5EF4-FFF2-40B4-BE49-F238E27FC236}">
                  <a16:creationId xmlns:a16="http://schemas.microsoft.com/office/drawing/2014/main" id="{DF1DC7C4-AC0D-42A6-95DC-847B0A584770}"/>
                </a:ext>
              </a:extLst>
            </p:cNvPr>
            <p:cNvSpPr/>
            <p:nvPr userDrawn="1"/>
          </p:nvSpPr>
          <p:spPr>
            <a:xfrm>
              <a:off x="-3319415" y="1837484"/>
              <a:ext cx="2949220" cy="18000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177800" marR="0" lvl="0" indent="-177800" defTabSz="91440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nl-NL" sz="1200" b="0" i="0" u="none" strike="noStrike" kern="0" cap="none" spc="0" normalizeH="0" baseline="0" noProof="0" dirty="0" err="1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Bullet</a:t>
              </a:r>
              <a:endParaRPr kumimoji="0" lang="nl-NL" sz="12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8" name="Ovaal 17">
              <a:extLst>
                <a:ext uri="{FF2B5EF4-FFF2-40B4-BE49-F238E27FC236}">
                  <a16:creationId xmlns:a16="http://schemas.microsoft.com/office/drawing/2014/main" id="{B4FC835A-6F0E-4F78-8D4B-4B91D88EE412}"/>
                </a:ext>
              </a:extLst>
            </p:cNvPr>
            <p:cNvSpPr/>
            <p:nvPr userDrawn="1"/>
          </p:nvSpPr>
          <p:spPr>
            <a:xfrm>
              <a:off x="-3604183" y="2128768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2</a:t>
              </a:r>
            </a:p>
          </p:txBody>
        </p:sp>
        <p:sp>
          <p:nvSpPr>
            <p:cNvPr id="19" name="Rechthoek 18">
              <a:extLst>
                <a:ext uri="{FF2B5EF4-FFF2-40B4-BE49-F238E27FC236}">
                  <a16:creationId xmlns:a16="http://schemas.microsoft.com/office/drawing/2014/main" id="{FFD1E816-48E2-4726-8F02-501AF79DFD6B}"/>
                </a:ext>
              </a:extLst>
            </p:cNvPr>
            <p:cNvSpPr/>
            <p:nvPr userDrawn="1"/>
          </p:nvSpPr>
          <p:spPr>
            <a:xfrm>
              <a:off x="-3604183" y="1196113"/>
              <a:ext cx="3229047" cy="459227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Gebruik onder de tab </a:t>
              </a:r>
              <a:r>
                <a:rPr kumimoji="0" lang="nl-NL" sz="12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‘Start’</a:t>
              </a:r>
              <a:r>
                <a:rPr kumimoji="0" lang="nl-NL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 de </a:t>
              </a:r>
              <a:r>
                <a:rPr kumimoji="0" lang="nl-NL" sz="12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lijstniveau-knoppen</a:t>
              </a:r>
              <a:r>
                <a:rPr kumimoji="0" lang="nl-NL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 om een tekst niveau te kiezen. </a:t>
              </a:r>
              <a:br>
                <a:rPr kumimoji="0" lang="nl-NL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</a:br>
              <a:r>
                <a:rPr kumimoji="0" lang="nl-NL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Kies uit:</a:t>
              </a:r>
            </a:p>
          </p:txBody>
        </p:sp>
        <p:sp>
          <p:nvSpPr>
            <p:cNvPr id="20" name="Rechthoek 19">
              <a:extLst>
                <a:ext uri="{FF2B5EF4-FFF2-40B4-BE49-F238E27FC236}">
                  <a16:creationId xmlns:a16="http://schemas.microsoft.com/office/drawing/2014/main" id="{74B3AAC5-7795-4BD7-A8D8-1DD2A68E7D45}"/>
                </a:ext>
              </a:extLst>
            </p:cNvPr>
            <p:cNvSpPr/>
            <p:nvPr userDrawn="1"/>
          </p:nvSpPr>
          <p:spPr>
            <a:xfrm>
              <a:off x="-3319415" y="2128873"/>
              <a:ext cx="2949220" cy="18000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361950" marR="0" lvl="0" indent="-184150" defTabSz="91440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2"/>
                </a:buClr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nl-NL" sz="1200" b="0" i="0" u="none" strike="noStrike" kern="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Sub-bullet #1</a:t>
              </a:r>
            </a:p>
          </p:txBody>
        </p:sp>
        <p:sp>
          <p:nvSpPr>
            <p:cNvPr id="21" name="Ovaal 20">
              <a:extLst>
                <a:ext uri="{FF2B5EF4-FFF2-40B4-BE49-F238E27FC236}">
                  <a16:creationId xmlns:a16="http://schemas.microsoft.com/office/drawing/2014/main" id="{9713C332-851B-4093-8715-63197E11E99D}"/>
                </a:ext>
              </a:extLst>
            </p:cNvPr>
            <p:cNvSpPr/>
            <p:nvPr userDrawn="1"/>
          </p:nvSpPr>
          <p:spPr>
            <a:xfrm>
              <a:off x="-3604183" y="2420052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3</a:t>
              </a:r>
            </a:p>
          </p:txBody>
        </p:sp>
        <p:sp>
          <p:nvSpPr>
            <p:cNvPr id="22" name="Rechthoek 21">
              <a:extLst>
                <a:ext uri="{FF2B5EF4-FFF2-40B4-BE49-F238E27FC236}">
                  <a16:creationId xmlns:a16="http://schemas.microsoft.com/office/drawing/2014/main" id="{E02F65CA-D09E-45FF-BA6F-C367E6541E66}"/>
                </a:ext>
              </a:extLst>
            </p:cNvPr>
            <p:cNvSpPr/>
            <p:nvPr userDrawn="1"/>
          </p:nvSpPr>
          <p:spPr>
            <a:xfrm>
              <a:off x="-3319415" y="2420262"/>
              <a:ext cx="2949220" cy="18000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539750" marR="0" lvl="0" indent="-177800" defTabSz="91440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Calibri" panose="020F0502020204030204" pitchFamily="34" charset="0"/>
                <a:buChar char="–"/>
                <a:tabLst/>
                <a:defRPr/>
              </a:pPr>
              <a:r>
                <a:rPr kumimoji="0" lang="nl-NL" sz="1200" b="0" i="0" u="none" strike="noStrike" kern="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Sub-bullet #2</a:t>
              </a:r>
            </a:p>
          </p:txBody>
        </p:sp>
        <p:sp>
          <p:nvSpPr>
            <p:cNvPr id="23" name="Ovaal 22">
              <a:extLst>
                <a:ext uri="{FF2B5EF4-FFF2-40B4-BE49-F238E27FC236}">
                  <a16:creationId xmlns:a16="http://schemas.microsoft.com/office/drawing/2014/main" id="{9EA15AB0-675C-4F8F-AA44-14D9BA1E1303}"/>
                </a:ext>
              </a:extLst>
            </p:cNvPr>
            <p:cNvSpPr/>
            <p:nvPr userDrawn="1"/>
          </p:nvSpPr>
          <p:spPr>
            <a:xfrm>
              <a:off x="-3604183" y="2711336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4</a:t>
              </a:r>
            </a:p>
          </p:txBody>
        </p:sp>
        <p:sp>
          <p:nvSpPr>
            <p:cNvPr id="24" name="Rechthoek 23">
              <a:extLst>
                <a:ext uri="{FF2B5EF4-FFF2-40B4-BE49-F238E27FC236}">
                  <a16:creationId xmlns:a16="http://schemas.microsoft.com/office/drawing/2014/main" id="{CF7C1B0F-4096-424A-863E-45081E0ACC19}"/>
                </a:ext>
              </a:extLst>
            </p:cNvPr>
            <p:cNvSpPr/>
            <p:nvPr userDrawn="1"/>
          </p:nvSpPr>
          <p:spPr>
            <a:xfrm>
              <a:off x="-3319415" y="2711651"/>
              <a:ext cx="2949220" cy="18000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nl-NL" sz="1200" b="0" i="0" u="none" strike="noStrike" kern="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Leestekst</a:t>
              </a:r>
            </a:p>
          </p:txBody>
        </p:sp>
        <p:sp>
          <p:nvSpPr>
            <p:cNvPr id="25" name="Ovaal 24">
              <a:extLst>
                <a:ext uri="{FF2B5EF4-FFF2-40B4-BE49-F238E27FC236}">
                  <a16:creationId xmlns:a16="http://schemas.microsoft.com/office/drawing/2014/main" id="{21A73AD2-107D-4B48-A2F8-8B1007024440}"/>
                </a:ext>
              </a:extLst>
            </p:cNvPr>
            <p:cNvSpPr/>
            <p:nvPr userDrawn="1"/>
          </p:nvSpPr>
          <p:spPr>
            <a:xfrm>
              <a:off x="-3604183" y="3002620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5</a:t>
              </a:r>
            </a:p>
          </p:txBody>
        </p:sp>
        <p:sp>
          <p:nvSpPr>
            <p:cNvPr id="26" name="Rechthoek 25">
              <a:extLst>
                <a:ext uri="{FF2B5EF4-FFF2-40B4-BE49-F238E27FC236}">
                  <a16:creationId xmlns:a16="http://schemas.microsoft.com/office/drawing/2014/main" id="{7A1DA845-F7B3-41AE-9072-1000D0502A1D}"/>
                </a:ext>
              </a:extLst>
            </p:cNvPr>
            <p:cNvSpPr/>
            <p:nvPr userDrawn="1"/>
          </p:nvSpPr>
          <p:spPr>
            <a:xfrm>
              <a:off x="-3319415" y="3003040"/>
              <a:ext cx="2949220" cy="18000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nl-NL" sz="1400" b="1" i="0" u="none" strike="noStrike" kern="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Kop #1</a:t>
              </a:r>
            </a:p>
          </p:txBody>
        </p:sp>
        <p:sp>
          <p:nvSpPr>
            <p:cNvPr id="27" name="Ovaal 26">
              <a:extLst>
                <a:ext uri="{FF2B5EF4-FFF2-40B4-BE49-F238E27FC236}">
                  <a16:creationId xmlns:a16="http://schemas.microsoft.com/office/drawing/2014/main" id="{13E2341A-8D50-4917-9E67-4ECDAD114732}"/>
                </a:ext>
              </a:extLst>
            </p:cNvPr>
            <p:cNvSpPr/>
            <p:nvPr userDrawn="1"/>
          </p:nvSpPr>
          <p:spPr>
            <a:xfrm>
              <a:off x="-3604183" y="3293904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6</a:t>
              </a:r>
            </a:p>
          </p:txBody>
        </p:sp>
        <p:sp>
          <p:nvSpPr>
            <p:cNvPr id="28" name="Rechthoek 27">
              <a:extLst>
                <a:ext uri="{FF2B5EF4-FFF2-40B4-BE49-F238E27FC236}">
                  <a16:creationId xmlns:a16="http://schemas.microsoft.com/office/drawing/2014/main" id="{4F0DF718-5700-4382-8182-87E54E2C0F57}"/>
                </a:ext>
              </a:extLst>
            </p:cNvPr>
            <p:cNvSpPr/>
            <p:nvPr userDrawn="1"/>
          </p:nvSpPr>
          <p:spPr>
            <a:xfrm>
              <a:off x="-3319415" y="3585818"/>
              <a:ext cx="2949220" cy="18000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266700" marR="0" lvl="0" indent="-266700" defTabSz="91440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+mj-lt"/>
                <a:buAutoNum type="arabicPeriod"/>
                <a:tabLst/>
                <a:defRPr/>
              </a:pPr>
              <a:r>
                <a:rPr kumimoji="0" lang="nl-NL" sz="1200" b="0" i="0" u="none" strike="noStrike" kern="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Numerieke bullet</a:t>
              </a:r>
            </a:p>
          </p:txBody>
        </p:sp>
        <p:sp>
          <p:nvSpPr>
            <p:cNvPr id="29" name="Ovaal 28">
              <a:extLst>
                <a:ext uri="{FF2B5EF4-FFF2-40B4-BE49-F238E27FC236}">
                  <a16:creationId xmlns:a16="http://schemas.microsoft.com/office/drawing/2014/main" id="{78638841-BD0E-4308-9AB3-FEE8552A2FEF}"/>
                </a:ext>
              </a:extLst>
            </p:cNvPr>
            <p:cNvSpPr/>
            <p:nvPr userDrawn="1"/>
          </p:nvSpPr>
          <p:spPr>
            <a:xfrm>
              <a:off x="-3604183" y="3585188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7</a:t>
              </a:r>
            </a:p>
          </p:txBody>
        </p:sp>
        <p:sp>
          <p:nvSpPr>
            <p:cNvPr id="30" name="Rechthoek 29">
              <a:extLst>
                <a:ext uri="{FF2B5EF4-FFF2-40B4-BE49-F238E27FC236}">
                  <a16:creationId xmlns:a16="http://schemas.microsoft.com/office/drawing/2014/main" id="{EC0AC2BC-6402-4DA2-AC14-FA57FD3CE9EA}"/>
                </a:ext>
              </a:extLst>
            </p:cNvPr>
            <p:cNvSpPr/>
            <p:nvPr userDrawn="1"/>
          </p:nvSpPr>
          <p:spPr>
            <a:xfrm>
              <a:off x="-3325830" y="3877207"/>
              <a:ext cx="2949220" cy="18000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266700" marR="0" lvl="0" indent="-266700" defTabSz="91440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+mj-lt"/>
                <a:buAutoNum type="alphaUcPeriod"/>
                <a:tabLst/>
                <a:defRPr/>
              </a:pPr>
              <a:r>
                <a:rPr kumimoji="0" lang="nl-NL" sz="1200" b="0" i="0" u="none" strike="noStrike" kern="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Alfabetische bullet</a:t>
              </a:r>
            </a:p>
          </p:txBody>
        </p:sp>
        <p:sp>
          <p:nvSpPr>
            <p:cNvPr id="31" name="Ovaal 30">
              <a:extLst>
                <a:ext uri="{FF2B5EF4-FFF2-40B4-BE49-F238E27FC236}">
                  <a16:creationId xmlns:a16="http://schemas.microsoft.com/office/drawing/2014/main" id="{43D6C2C0-FC30-4B19-8147-7AA01AD7E4C2}"/>
                </a:ext>
              </a:extLst>
            </p:cNvPr>
            <p:cNvSpPr/>
            <p:nvPr userDrawn="1"/>
          </p:nvSpPr>
          <p:spPr>
            <a:xfrm>
              <a:off x="-3604183" y="3876472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8</a:t>
              </a:r>
            </a:p>
          </p:txBody>
        </p:sp>
        <p:sp>
          <p:nvSpPr>
            <p:cNvPr id="32" name="Rechthoek 31">
              <a:extLst>
                <a:ext uri="{FF2B5EF4-FFF2-40B4-BE49-F238E27FC236}">
                  <a16:creationId xmlns:a16="http://schemas.microsoft.com/office/drawing/2014/main" id="{FB954BD4-C4AD-4344-AAAE-D0651B807CD7}"/>
                </a:ext>
              </a:extLst>
            </p:cNvPr>
            <p:cNvSpPr/>
            <p:nvPr userDrawn="1"/>
          </p:nvSpPr>
          <p:spPr>
            <a:xfrm>
              <a:off x="-3319415" y="4168594"/>
              <a:ext cx="2949220" cy="18000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450850" marR="0" lvl="0" indent="-184150" defTabSz="91440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tx1"/>
                </a:buClr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nl-NL" sz="1200" b="0" i="0" u="none" strike="noStrike" kern="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Bullet</a:t>
              </a:r>
            </a:p>
          </p:txBody>
        </p:sp>
        <p:sp>
          <p:nvSpPr>
            <p:cNvPr id="33" name="Ovaal 32">
              <a:extLst>
                <a:ext uri="{FF2B5EF4-FFF2-40B4-BE49-F238E27FC236}">
                  <a16:creationId xmlns:a16="http://schemas.microsoft.com/office/drawing/2014/main" id="{08567E61-2583-4863-B01A-6CBAB7082B46}"/>
                </a:ext>
              </a:extLst>
            </p:cNvPr>
            <p:cNvSpPr/>
            <p:nvPr userDrawn="1"/>
          </p:nvSpPr>
          <p:spPr>
            <a:xfrm>
              <a:off x="-3604183" y="4168594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9</a:t>
              </a:r>
            </a:p>
          </p:txBody>
        </p:sp>
        <p:sp>
          <p:nvSpPr>
            <p:cNvPr id="34" name="Rechthoek 33">
              <a:extLst>
                <a:ext uri="{FF2B5EF4-FFF2-40B4-BE49-F238E27FC236}">
                  <a16:creationId xmlns:a16="http://schemas.microsoft.com/office/drawing/2014/main" id="{D375939B-FF63-4A5B-87BB-A7B34EB35A64}"/>
                </a:ext>
              </a:extLst>
            </p:cNvPr>
            <p:cNvSpPr/>
            <p:nvPr userDrawn="1"/>
          </p:nvSpPr>
          <p:spPr>
            <a:xfrm>
              <a:off x="-3319415" y="3294429"/>
              <a:ext cx="2949220" cy="18000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nl-NL" sz="1600" b="1" i="0" u="none" strike="noStrike" kern="0" cap="all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Kop #2</a:t>
              </a:r>
            </a:p>
          </p:txBody>
        </p:sp>
        <p:sp>
          <p:nvSpPr>
            <p:cNvPr id="35" name="Rechthoek 34">
              <a:extLst>
                <a:ext uri="{FF2B5EF4-FFF2-40B4-BE49-F238E27FC236}">
                  <a16:creationId xmlns:a16="http://schemas.microsoft.com/office/drawing/2014/main" id="{7BF02B94-251F-40DA-BFFF-120E19E4DD7D}"/>
                </a:ext>
              </a:extLst>
            </p:cNvPr>
            <p:cNvSpPr/>
            <p:nvPr userDrawn="1"/>
          </p:nvSpPr>
          <p:spPr>
            <a:xfrm>
              <a:off x="-3786437" y="4531349"/>
              <a:ext cx="3593637" cy="828000"/>
            </a:xfrm>
            <a:prstGeom prst="rect">
              <a:avLst/>
            </a:prstGeom>
            <a:solidFill>
              <a:srgbClr val="ECECEC"/>
            </a:solidFill>
            <a:ln w="6350">
              <a:solidFill>
                <a:srgbClr val="ECECE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0000" tIns="144000" rIns="180000" bIns="144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l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</a:pPr>
              <a:r>
                <a:rPr lang="nl-NL" sz="1200" b="1" cap="all" baseline="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Meer weten?</a:t>
              </a:r>
              <a:r>
                <a:rPr lang="nl-NL" sz="1200" cap="all" baseline="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/>
              </a:r>
              <a:br>
                <a:rPr lang="nl-NL" sz="1200" cap="all" baseline="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</a:br>
              <a:r>
                <a:rPr lang="nl-NL" sz="1200" cap="none" baseline="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Ga naar de instructie dia </a:t>
              </a:r>
              <a:r>
                <a:rPr lang="nl-NL" sz="1200" b="1" cap="none" baseline="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‘VIDEO INSTRUCTIES’</a:t>
              </a:r>
              <a:r>
                <a:rPr lang="nl-NL" sz="1200" cap="none" baseline="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.</a:t>
              </a:r>
              <a:br>
                <a:rPr lang="nl-NL" sz="1200" cap="none" baseline="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</a:br>
              <a:r>
                <a:rPr lang="nl-NL" sz="1200" cap="none" baseline="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Deze vind je vooraan de presentatie of voeg je in via </a:t>
              </a:r>
              <a:r>
                <a:rPr lang="nl-NL" sz="1200" i="1" cap="none" baseline="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‘Start’</a:t>
              </a:r>
              <a:r>
                <a:rPr lang="nl-NL" sz="1200" cap="none" baseline="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&gt; </a:t>
              </a:r>
              <a:r>
                <a:rPr lang="nl-NL" sz="1200" i="1" cap="none" baseline="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‘Nieuwe dia’</a:t>
              </a:r>
            </a:p>
          </p:txBody>
        </p:sp>
        <p:grpSp>
          <p:nvGrpSpPr>
            <p:cNvPr id="36" name="ICOON_info">
              <a:extLst>
                <a:ext uri="{FF2B5EF4-FFF2-40B4-BE49-F238E27FC236}">
                  <a16:creationId xmlns:a16="http://schemas.microsoft.com/office/drawing/2014/main" id="{A37C524C-DC59-4467-BFC9-D8A83EE5F7F6}"/>
                </a:ext>
              </a:extLst>
            </p:cNvPr>
            <p:cNvGrpSpPr/>
            <p:nvPr userDrawn="1"/>
          </p:nvGrpSpPr>
          <p:grpSpPr>
            <a:xfrm>
              <a:off x="-376736" y="4400186"/>
              <a:ext cx="283685" cy="283685"/>
              <a:chOff x="-510741" y="5913713"/>
              <a:chExt cx="267555" cy="267555"/>
            </a:xfrm>
          </p:grpSpPr>
          <p:sp>
            <p:nvSpPr>
              <p:cNvPr id="78" name="Ovaal 77">
                <a:extLst>
                  <a:ext uri="{FF2B5EF4-FFF2-40B4-BE49-F238E27FC236}">
                    <a16:creationId xmlns:a16="http://schemas.microsoft.com/office/drawing/2014/main" id="{3F03FD3A-0D09-4BD1-8E5A-75C681428D6B}"/>
                  </a:ext>
                </a:extLst>
              </p:cNvPr>
              <p:cNvSpPr/>
              <p:nvPr userDrawn="1"/>
            </p:nvSpPr>
            <p:spPr>
              <a:xfrm>
                <a:off x="-491853" y="5932072"/>
                <a:ext cx="230835" cy="230835"/>
              </a:xfrm>
              <a:prstGeom prst="ellipse">
                <a:avLst/>
              </a:prstGeom>
              <a:solidFill>
                <a:srgbClr val="211F2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80000" tIns="180000" rIns="180000" bIns="18000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endParaRPr lang="nl-NL" sz="1600" cap="all" baseline="0" noProof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79" name="Graphic 163" descr="Informatie">
                <a:extLst>
                  <a:ext uri="{FF2B5EF4-FFF2-40B4-BE49-F238E27FC236}">
                    <a16:creationId xmlns:a16="http://schemas.microsoft.com/office/drawing/2014/main" id="{C524D6D4-A574-49F6-9393-BC07365C990F}"/>
                  </a:ext>
                </a:extLst>
              </p:cNvPr>
              <p:cNvSpPr/>
              <p:nvPr/>
            </p:nvSpPr>
            <p:spPr>
              <a:xfrm>
                <a:off x="-510741" y="5913713"/>
                <a:ext cx="267555" cy="267555"/>
              </a:xfrm>
              <a:custGeom>
                <a:avLst/>
                <a:gdLst>
                  <a:gd name="connsiteX0" fmla="*/ 145860 w 291719"/>
                  <a:gd name="connsiteY0" fmla="*/ 0 h 291719"/>
                  <a:gd name="connsiteX1" fmla="*/ 0 w 291719"/>
                  <a:gd name="connsiteY1" fmla="*/ 145860 h 291719"/>
                  <a:gd name="connsiteX2" fmla="*/ 145860 w 291719"/>
                  <a:gd name="connsiteY2" fmla="*/ 291720 h 291719"/>
                  <a:gd name="connsiteX3" fmla="*/ 291720 w 291719"/>
                  <a:gd name="connsiteY3" fmla="*/ 145860 h 291719"/>
                  <a:gd name="connsiteX4" fmla="*/ 145860 w 291719"/>
                  <a:gd name="connsiteY4" fmla="*/ 0 h 291719"/>
                  <a:gd name="connsiteX5" fmla="*/ 138183 w 291719"/>
                  <a:gd name="connsiteY5" fmla="*/ 38384 h 291719"/>
                  <a:gd name="connsiteX6" fmla="*/ 157375 w 291719"/>
                  <a:gd name="connsiteY6" fmla="*/ 57576 h 291719"/>
                  <a:gd name="connsiteX7" fmla="*/ 138183 w 291719"/>
                  <a:gd name="connsiteY7" fmla="*/ 76768 h 291719"/>
                  <a:gd name="connsiteX8" fmla="*/ 118991 w 291719"/>
                  <a:gd name="connsiteY8" fmla="*/ 57576 h 291719"/>
                  <a:gd name="connsiteX9" fmla="*/ 138183 w 291719"/>
                  <a:gd name="connsiteY9" fmla="*/ 38384 h 291719"/>
                  <a:gd name="connsiteX10" fmla="*/ 184244 w 291719"/>
                  <a:gd name="connsiteY10" fmla="*/ 253336 h 291719"/>
                  <a:gd name="connsiteX11" fmla="*/ 107476 w 291719"/>
                  <a:gd name="connsiteY11" fmla="*/ 253336 h 291719"/>
                  <a:gd name="connsiteX12" fmla="*/ 107476 w 291719"/>
                  <a:gd name="connsiteY12" fmla="*/ 230305 h 291719"/>
                  <a:gd name="connsiteX13" fmla="*/ 134345 w 291719"/>
                  <a:gd name="connsiteY13" fmla="*/ 230305 h 291719"/>
                  <a:gd name="connsiteX14" fmla="*/ 134345 w 291719"/>
                  <a:gd name="connsiteY14" fmla="*/ 115153 h 291719"/>
                  <a:gd name="connsiteX15" fmla="*/ 111314 w 291719"/>
                  <a:gd name="connsiteY15" fmla="*/ 115153 h 291719"/>
                  <a:gd name="connsiteX16" fmla="*/ 111314 w 291719"/>
                  <a:gd name="connsiteY16" fmla="*/ 92122 h 291719"/>
                  <a:gd name="connsiteX17" fmla="*/ 157375 w 291719"/>
                  <a:gd name="connsiteY17" fmla="*/ 92122 h 291719"/>
                  <a:gd name="connsiteX18" fmla="*/ 157375 w 291719"/>
                  <a:gd name="connsiteY18" fmla="*/ 115153 h 291719"/>
                  <a:gd name="connsiteX19" fmla="*/ 157375 w 291719"/>
                  <a:gd name="connsiteY19" fmla="*/ 230305 h 291719"/>
                  <a:gd name="connsiteX20" fmla="*/ 184244 w 291719"/>
                  <a:gd name="connsiteY20" fmla="*/ 230305 h 291719"/>
                  <a:gd name="connsiteX21" fmla="*/ 184244 w 291719"/>
                  <a:gd name="connsiteY21" fmla="*/ 253336 h 2917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291719" h="291719">
                    <a:moveTo>
                      <a:pt x="145860" y="0"/>
                    </a:moveTo>
                    <a:cubicBezTo>
                      <a:pt x="65253" y="0"/>
                      <a:pt x="0" y="65253"/>
                      <a:pt x="0" y="145860"/>
                    </a:cubicBezTo>
                    <a:cubicBezTo>
                      <a:pt x="0" y="226467"/>
                      <a:pt x="65253" y="291720"/>
                      <a:pt x="145860" y="291720"/>
                    </a:cubicBezTo>
                    <a:cubicBezTo>
                      <a:pt x="226467" y="291720"/>
                      <a:pt x="291720" y="226467"/>
                      <a:pt x="291720" y="145860"/>
                    </a:cubicBezTo>
                    <a:cubicBezTo>
                      <a:pt x="291720" y="65253"/>
                      <a:pt x="226467" y="0"/>
                      <a:pt x="145860" y="0"/>
                    </a:cubicBezTo>
                    <a:close/>
                    <a:moveTo>
                      <a:pt x="138183" y="38384"/>
                    </a:moveTo>
                    <a:cubicBezTo>
                      <a:pt x="148931" y="38384"/>
                      <a:pt x="157375" y="46829"/>
                      <a:pt x="157375" y="57576"/>
                    </a:cubicBezTo>
                    <a:cubicBezTo>
                      <a:pt x="157375" y="68324"/>
                      <a:pt x="148931" y="76768"/>
                      <a:pt x="138183" y="76768"/>
                    </a:cubicBezTo>
                    <a:cubicBezTo>
                      <a:pt x="127435" y="76768"/>
                      <a:pt x="118991" y="68324"/>
                      <a:pt x="118991" y="57576"/>
                    </a:cubicBezTo>
                    <a:cubicBezTo>
                      <a:pt x="118991" y="46829"/>
                      <a:pt x="127435" y="38384"/>
                      <a:pt x="138183" y="38384"/>
                    </a:cubicBezTo>
                    <a:close/>
                    <a:moveTo>
                      <a:pt x="184244" y="253336"/>
                    </a:moveTo>
                    <a:lnTo>
                      <a:pt x="107476" y="253336"/>
                    </a:lnTo>
                    <a:lnTo>
                      <a:pt x="107476" y="230305"/>
                    </a:lnTo>
                    <a:lnTo>
                      <a:pt x="134345" y="230305"/>
                    </a:lnTo>
                    <a:lnTo>
                      <a:pt x="134345" y="115153"/>
                    </a:lnTo>
                    <a:lnTo>
                      <a:pt x="111314" y="115153"/>
                    </a:lnTo>
                    <a:lnTo>
                      <a:pt x="111314" y="92122"/>
                    </a:lnTo>
                    <a:lnTo>
                      <a:pt x="157375" y="92122"/>
                    </a:lnTo>
                    <a:lnTo>
                      <a:pt x="157375" y="115153"/>
                    </a:lnTo>
                    <a:lnTo>
                      <a:pt x="157375" y="230305"/>
                    </a:lnTo>
                    <a:lnTo>
                      <a:pt x="184244" y="230305"/>
                    </a:lnTo>
                    <a:lnTo>
                      <a:pt x="184244" y="253336"/>
                    </a:lnTo>
                    <a:close/>
                  </a:path>
                </a:pathLst>
              </a:custGeom>
              <a:solidFill>
                <a:srgbClr val="1FF524"/>
              </a:solidFill>
              <a:ln w="377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 sz="2000" noProof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grpSp>
          <p:nvGrpSpPr>
            <p:cNvPr id="37" name="VOORBEELD">
              <a:extLst>
                <a:ext uri="{FF2B5EF4-FFF2-40B4-BE49-F238E27FC236}">
                  <a16:creationId xmlns:a16="http://schemas.microsoft.com/office/drawing/2014/main" id="{94500AAE-1D30-4D18-8FFB-405F13947EDC}"/>
                </a:ext>
              </a:extLst>
            </p:cNvPr>
            <p:cNvGrpSpPr/>
            <p:nvPr userDrawn="1"/>
          </p:nvGrpSpPr>
          <p:grpSpPr>
            <a:xfrm>
              <a:off x="-3605171" y="458674"/>
              <a:ext cx="3234311" cy="558875"/>
              <a:chOff x="-3605171" y="458674"/>
              <a:chExt cx="3234311" cy="558875"/>
            </a:xfrm>
          </p:grpSpPr>
          <p:sp>
            <p:nvSpPr>
              <p:cNvPr id="38" name="Rechthoek 37">
                <a:extLst>
                  <a:ext uri="{FF2B5EF4-FFF2-40B4-BE49-F238E27FC236}">
                    <a16:creationId xmlns:a16="http://schemas.microsoft.com/office/drawing/2014/main" id="{874A276C-A0D7-467A-BAB1-E013185F0FDF}"/>
                  </a:ext>
                </a:extLst>
              </p:cNvPr>
              <p:cNvSpPr/>
              <p:nvPr userDrawn="1"/>
            </p:nvSpPr>
            <p:spPr>
              <a:xfrm>
                <a:off x="-3604183" y="458674"/>
                <a:ext cx="393459" cy="184058"/>
              </a:xfrm>
              <a:prstGeom prst="rect">
                <a:avLst/>
              </a:prstGeom>
              <a:solidFill>
                <a:srgbClr val="F8F8F8"/>
              </a:solidFill>
              <a:ln w="63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18000" rIns="0" bIns="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lang="nl-NL" sz="900" b="1" noProof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Start</a:t>
                </a:r>
              </a:p>
            </p:txBody>
          </p:sp>
          <p:sp>
            <p:nvSpPr>
              <p:cNvPr id="39" name="Rechthoek 38">
                <a:extLst>
                  <a:ext uri="{FF2B5EF4-FFF2-40B4-BE49-F238E27FC236}">
                    <a16:creationId xmlns:a16="http://schemas.microsoft.com/office/drawing/2014/main" id="{B3066CF5-7992-4889-BD15-B8D1CA819338}"/>
                  </a:ext>
                </a:extLst>
              </p:cNvPr>
              <p:cNvSpPr/>
              <p:nvPr userDrawn="1"/>
            </p:nvSpPr>
            <p:spPr>
              <a:xfrm>
                <a:off x="-3599184" y="621345"/>
                <a:ext cx="383782" cy="27171"/>
              </a:xfrm>
              <a:prstGeom prst="rect">
                <a:avLst/>
              </a:prstGeom>
              <a:solidFill>
                <a:srgbClr val="B7462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1000" b="1" noProof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grpSp>
            <p:nvGrpSpPr>
              <p:cNvPr id="40" name="Groep 39">
                <a:extLst>
                  <a:ext uri="{FF2B5EF4-FFF2-40B4-BE49-F238E27FC236}">
                    <a16:creationId xmlns:a16="http://schemas.microsoft.com/office/drawing/2014/main" id="{0B2B8D4F-4335-49B3-B0F8-92A29642E2D2}"/>
                  </a:ext>
                </a:extLst>
              </p:cNvPr>
              <p:cNvGrpSpPr/>
              <p:nvPr userDrawn="1"/>
            </p:nvGrpSpPr>
            <p:grpSpPr>
              <a:xfrm>
                <a:off x="-3386247" y="830871"/>
                <a:ext cx="139423" cy="109566"/>
                <a:chOff x="-2866744" y="827071"/>
                <a:chExt cx="168701" cy="132575"/>
              </a:xfrm>
            </p:grpSpPr>
            <p:grpSp>
              <p:nvGrpSpPr>
                <p:cNvPr id="71" name="Groep 70">
                  <a:extLst>
                    <a:ext uri="{FF2B5EF4-FFF2-40B4-BE49-F238E27FC236}">
                      <a16:creationId xmlns:a16="http://schemas.microsoft.com/office/drawing/2014/main" id="{BF1AB4EC-7180-4AB0-ACD2-18B54BE64D15}"/>
                    </a:ext>
                  </a:extLst>
                </p:cNvPr>
                <p:cNvGrpSpPr/>
                <p:nvPr userDrawn="1"/>
              </p:nvGrpSpPr>
              <p:grpSpPr>
                <a:xfrm>
                  <a:off x="-2866744" y="827071"/>
                  <a:ext cx="168701" cy="132575"/>
                  <a:chOff x="-2866744" y="827071"/>
                  <a:chExt cx="168701" cy="132575"/>
                </a:xfrm>
              </p:grpSpPr>
              <p:cxnSp>
                <p:nvCxnSpPr>
                  <p:cNvPr id="73" name="Rechte verbindingslijn 72">
                    <a:extLst>
                      <a:ext uri="{FF2B5EF4-FFF2-40B4-BE49-F238E27FC236}">
                        <a16:creationId xmlns:a16="http://schemas.microsoft.com/office/drawing/2014/main" id="{4827FA10-1769-4ACE-AD0A-792F6306D95F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827071"/>
                    <a:ext cx="168701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74" name="Rechte verbindingslijn 73">
                    <a:extLst>
                      <a:ext uri="{FF2B5EF4-FFF2-40B4-BE49-F238E27FC236}">
                        <a16:creationId xmlns:a16="http://schemas.microsoft.com/office/drawing/2014/main" id="{BCAC4C87-733B-4F50-9AA5-DC14A0F0A117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959646"/>
                    <a:ext cx="168701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75" name="Rechte verbindingslijn 74">
                    <a:extLst>
                      <a:ext uri="{FF2B5EF4-FFF2-40B4-BE49-F238E27FC236}">
                        <a16:creationId xmlns:a16="http://schemas.microsoft.com/office/drawing/2014/main" id="{D7BDE210-5010-4BB7-B5E5-951F435FFDBC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926503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76" name="Rechte verbindingslijn 75">
                    <a:extLst>
                      <a:ext uri="{FF2B5EF4-FFF2-40B4-BE49-F238E27FC236}">
                        <a16:creationId xmlns:a16="http://schemas.microsoft.com/office/drawing/2014/main" id="{FA52477F-1147-46C9-B0F0-046045BC67BF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893359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77" name="Rechte verbindingslijn 76">
                    <a:extLst>
                      <a:ext uri="{FF2B5EF4-FFF2-40B4-BE49-F238E27FC236}">
                        <a16:creationId xmlns:a16="http://schemas.microsoft.com/office/drawing/2014/main" id="{915283A3-2A50-4823-84A5-A3FD9FC23706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860215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</p:grpSp>
            <p:sp>
              <p:nvSpPr>
                <p:cNvPr id="72" name="Pijl: rechts 71">
                  <a:extLst>
                    <a:ext uri="{FF2B5EF4-FFF2-40B4-BE49-F238E27FC236}">
                      <a16:creationId xmlns:a16="http://schemas.microsoft.com/office/drawing/2014/main" id="{1E07E7BF-D04B-40E7-8A66-C11EF5F146F9}"/>
                    </a:ext>
                  </a:extLst>
                </p:cNvPr>
                <p:cNvSpPr/>
                <p:nvPr userDrawn="1"/>
              </p:nvSpPr>
              <p:spPr>
                <a:xfrm>
                  <a:off x="-2866744" y="858737"/>
                  <a:ext cx="70676" cy="67902"/>
                </a:xfrm>
                <a:prstGeom prst="rightArrow">
                  <a:avLst>
                    <a:gd name="adj1" fmla="val 25329"/>
                    <a:gd name="adj2" fmla="val 63628"/>
                  </a:avLst>
                </a:prstGeom>
                <a:solidFill>
                  <a:srgbClr val="4A7DB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p:grpSp>
          <p:grpSp>
            <p:nvGrpSpPr>
              <p:cNvPr id="41" name="Groep 40">
                <a:extLst>
                  <a:ext uri="{FF2B5EF4-FFF2-40B4-BE49-F238E27FC236}">
                    <a16:creationId xmlns:a16="http://schemas.microsoft.com/office/drawing/2014/main" id="{C60A37F8-9BF6-4386-89AF-79712A999FA1}"/>
                  </a:ext>
                </a:extLst>
              </p:cNvPr>
              <p:cNvGrpSpPr/>
              <p:nvPr userDrawn="1"/>
            </p:nvGrpSpPr>
            <p:grpSpPr>
              <a:xfrm>
                <a:off x="-3605171" y="830871"/>
                <a:ext cx="139423" cy="109566"/>
                <a:chOff x="-2866744" y="518074"/>
                <a:chExt cx="168701" cy="132575"/>
              </a:xfrm>
            </p:grpSpPr>
            <p:grpSp>
              <p:nvGrpSpPr>
                <p:cNvPr id="64" name="Groep 63">
                  <a:extLst>
                    <a:ext uri="{FF2B5EF4-FFF2-40B4-BE49-F238E27FC236}">
                      <a16:creationId xmlns:a16="http://schemas.microsoft.com/office/drawing/2014/main" id="{3625DF4C-7D5E-425F-B8BC-CBE4989C7C3C}"/>
                    </a:ext>
                  </a:extLst>
                </p:cNvPr>
                <p:cNvGrpSpPr/>
                <p:nvPr userDrawn="1"/>
              </p:nvGrpSpPr>
              <p:grpSpPr>
                <a:xfrm>
                  <a:off x="-2866744" y="518074"/>
                  <a:ext cx="168701" cy="132575"/>
                  <a:chOff x="-2866744" y="518074"/>
                  <a:chExt cx="168701" cy="132575"/>
                </a:xfrm>
              </p:grpSpPr>
              <p:cxnSp>
                <p:nvCxnSpPr>
                  <p:cNvPr id="66" name="Rechte verbindingslijn 65">
                    <a:extLst>
                      <a:ext uri="{FF2B5EF4-FFF2-40B4-BE49-F238E27FC236}">
                        <a16:creationId xmlns:a16="http://schemas.microsoft.com/office/drawing/2014/main" id="{143FC275-85D1-4219-AA16-8519D4441EB7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518074"/>
                    <a:ext cx="168701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67" name="Rechte verbindingslijn 66">
                    <a:extLst>
                      <a:ext uri="{FF2B5EF4-FFF2-40B4-BE49-F238E27FC236}">
                        <a16:creationId xmlns:a16="http://schemas.microsoft.com/office/drawing/2014/main" id="{97311EFA-9417-4983-9FB0-924DDE8613D3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650649"/>
                    <a:ext cx="168701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68" name="Rechte verbindingslijn 67">
                    <a:extLst>
                      <a:ext uri="{FF2B5EF4-FFF2-40B4-BE49-F238E27FC236}">
                        <a16:creationId xmlns:a16="http://schemas.microsoft.com/office/drawing/2014/main" id="{E039A20F-563A-4EF5-B3FE-DDD05421F761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617506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69" name="Rechte verbindingslijn 68">
                    <a:extLst>
                      <a:ext uri="{FF2B5EF4-FFF2-40B4-BE49-F238E27FC236}">
                        <a16:creationId xmlns:a16="http://schemas.microsoft.com/office/drawing/2014/main" id="{F2AA6099-7225-4446-BC73-2D6605D4E263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584362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70" name="Rechte verbindingslijn 69">
                    <a:extLst>
                      <a:ext uri="{FF2B5EF4-FFF2-40B4-BE49-F238E27FC236}">
                        <a16:creationId xmlns:a16="http://schemas.microsoft.com/office/drawing/2014/main" id="{1B10D84F-7979-487C-BEF1-4327338FC263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551218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</p:grpSp>
            <p:sp>
              <p:nvSpPr>
                <p:cNvPr id="65" name="Pijl: rechts 64">
                  <a:extLst>
                    <a:ext uri="{FF2B5EF4-FFF2-40B4-BE49-F238E27FC236}">
                      <a16:creationId xmlns:a16="http://schemas.microsoft.com/office/drawing/2014/main" id="{C48C4207-2A4E-4AFD-8AC5-8274C61E4D52}"/>
                    </a:ext>
                  </a:extLst>
                </p:cNvPr>
                <p:cNvSpPr/>
                <p:nvPr userDrawn="1"/>
              </p:nvSpPr>
              <p:spPr>
                <a:xfrm flipH="1">
                  <a:off x="-2866744" y="549740"/>
                  <a:ext cx="70676" cy="67902"/>
                </a:xfrm>
                <a:prstGeom prst="rightArrow">
                  <a:avLst>
                    <a:gd name="adj1" fmla="val 25329"/>
                    <a:gd name="adj2" fmla="val 63628"/>
                  </a:avLst>
                </a:prstGeom>
                <a:solidFill>
                  <a:srgbClr val="4A7DB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p:grpSp>
          <p:cxnSp>
            <p:nvCxnSpPr>
              <p:cNvPr id="42" name="Rechte verbindingslijn 41">
                <a:extLst>
                  <a:ext uri="{FF2B5EF4-FFF2-40B4-BE49-F238E27FC236}">
                    <a16:creationId xmlns:a16="http://schemas.microsoft.com/office/drawing/2014/main" id="{A61F6686-7435-4B19-A0F9-0FE1DDFFBDB8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flipV="1">
                <a:off x="-3459956" y="588169"/>
                <a:ext cx="547687" cy="219076"/>
              </a:xfrm>
              <a:prstGeom prst="line">
                <a:avLst/>
              </a:prstGeom>
              <a:noFill/>
              <a:ln w="19050" cap="rnd" cmpd="sng" algn="ctr">
                <a:solidFill>
                  <a:schemeClr val="accent1"/>
                </a:solidFill>
                <a:prstDash val="solid"/>
                <a:headEnd type="oval"/>
              </a:ln>
              <a:effectLst/>
            </p:spPr>
          </p:cxnSp>
          <p:cxnSp>
            <p:nvCxnSpPr>
              <p:cNvPr id="43" name="Rechte verbindingslijn 42">
                <a:extLst>
                  <a:ext uri="{FF2B5EF4-FFF2-40B4-BE49-F238E27FC236}">
                    <a16:creationId xmlns:a16="http://schemas.microsoft.com/office/drawing/2014/main" id="{BF49BFA5-83A3-4850-AC49-D42698B7B8E8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-3224213" y="828675"/>
                <a:ext cx="319088" cy="0"/>
              </a:xfrm>
              <a:prstGeom prst="line">
                <a:avLst/>
              </a:prstGeom>
              <a:noFill/>
              <a:ln w="19050" cap="rnd" cmpd="sng" algn="ctr">
                <a:solidFill>
                  <a:schemeClr val="accent1"/>
                </a:solidFill>
                <a:prstDash val="solid"/>
                <a:headEnd type="oval"/>
              </a:ln>
              <a:effectLst/>
            </p:spPr>
          </p:cxnSp>
          <p:sp>
            <p:nvSpPr>
              <p:cNvPr id="44" name="Rechthoek 43">
                <a:extLst>
                  <a:ext uri="{FF2B5EF4-FFF2-40B4-BE49-F238E27FC236}">
                    <a16:creationId xmlns:a16="http://schemas.microsoft.com/office/drawing/2014/main" id="{DD9C5184-310D-4C47-A9D7-4BA0DB0147FB}"/>
                  </a:ext>
                </a:extLst>
              </p:cNvPr>
              <p:cNvSpPr/>
              <p:nvPr userDrawn="1"/>
            </p:nvSpPr>
            <p:spPr>
              <a:xfrm>
                <a:off x="-2559903" y="512179"/>
                <a:ext cx="2189042" cy="151083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ctr"/>
              <a:lstStyle/>
              <a:p>
                <a:pPr marL="0" marR="0" lvl="0" indent="0" defTabSz="91440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1100" b="0" i="0" u="none" strike="noStrike" kern="0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Tekstniveau omhoog</a:t>
                </a:r>
              </a:p>
            </p:txBody>
          </p:sp>
          <p:sp>
            <p:nvSpPr>
              <p:cNvPr id="45" name="Rechthoek 44">
                <a:extLst>
                  <a:ext uri="{FF2B5EF4-FFF2-40B4-BE49-F238E27FC236}">
                    <a16:creationId xmlns:a16="http://schemas.microsoft.com/office/drawing/2014/main" id="{4715F1B6-5600-42CD-AFE2-CA3E1EB35255}"/>
                  </a:ext>
                </a:extLst>
              </p:cNvPr>
              <p:cNvSpPr/>
              <p:nvPr userDrawn="1"/>
            </p:nvSpPr>
            <p:spPr>
              <a:xfrm>
                <a:off x="-2559903" y="819562"/>
                <a:ext cx="2189043" cy="142202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ctr"/>
              <a:lstStyle/>
              <a:p>
                <a:pPr marL="0" marR="0" lvl="0" indent="0" defTabSz="91440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1100" b="0" i="0" u="none" strike="noStrike" kern="0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Tekstniveau omlaag</a:t>
                </a:r>
              </a:p>
            </p:txBody>
          </p:sp>
          <p:grpSp>
            <p:nvGrpSpPr>
              <p:cNvPr id="46" name="Groep 45">
                <a:extLst>
                  <a:ext uri="{FF2B5EF4-FFF2-40B4-BE49-F238E27FC236}">
                    <a16:creationId xmlns:a16="http://schemas.microsoft.com/office/drawing/2014/main" id="{1EC746EF-D375-4A6C-8F2B-F78A86867CDD}"/>
                  </a:ext>
                </a:extLst>
              </p:cNvPr>
              <p:cNvGrpSpPr/>
              <p:nvPr userDrawn="1"/>
            </p:nvGrpSpPr>
            <p:grpSpPr>
              <a:xfrm>
                <a:off x="-2916763" y="769168"/>
                <a:ext cx="268738" cy="248381"/>
                <a:chOff x="-2916763" y="769168"/>
                <a:chExt cx="268738" cy="248381"/>
              </a:xfrm>
            </p:grpSpPr>
            <p:sp>
              <p:nvSpPr>
                <p:cNvPr id="56" name="Rechthoek 55">
                  <a:extLst>
                    <a:ext uri="{FF2B5EF4-FFF2-40B4-BE49-F238E27FC236}">
                      <a16:creationId xmlns:a16="http://schemas.microsoft.com/office/drawing/2014/main" id="{2C58D8C1-768F-418C-A9AC-D16D352AF62A}"/>
                    </a:ext>
                  </a:extLst>
                </p:cNvPr>
                <p:cNvSpPr/>
                <p:nvPr userDrawn="1"/>
              </p:nvSpPr>
              <p:spPr>
                <a:xfrm>
                  <a:off x="-2916763" y="769168"/>
                  <a:ext cx="268738" cy="248381"/>
                </a:xfrm>
                <a:prstGeom prst="rect">
                  <a:avLst/>
                </a:prstGeom>
                <a:solidFill>
                  <a:srgbClr val="FFFFFF"/>
                </a:solidFill>
                <a:ln w="3175">
                  <a:solidFill>
                    <a:srgbClr val="DADADA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nl-NL" sz="1050" b="0" noProof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grpSp>
              <p:nvGrpSpPr>
                <p:cNvPr id="57" name="Groep 56">
                  <a:extLst>
                    <a:ext uri="{FF2B5EF4-FFF2-40B4-BE49-F238E27FC236}">
                      <a16:creationId xmlns:a16="http://schemas.microsoft.com/office/drawing/2014/main" id="{CEC0A07D-06C8-4743-8F38-3EA58697B85F}"/>
                    </a:ext>
                  </a:extLst>
                </p:cNvPr>
                <p:cNvGrpSpPr/>
                <p:nvPr userDrawn="1"/>
              </p:nvGrpSpPr>
              <p:grpSpPr>
                <a:xfrm>
                  <a:off x="-2866744" y="827071"/>
                  <a:ext cx="168701" cy="132575"/>
                  <a:chOff x="-2866744" y="827071"/>
                  <a:chExt cx="168701" cy="132575"/>
                </a:xfrm>
              </p:grpSpPr>
              <p:cxnSp>
                <p:nvCxnSpPr>
                  <p:cNvPr id="59" name="Rechte verbindingslijn 58">
                    <a:extLst>
                      <a:ext uri="{FF2B5EF4-FFF2-40B4-BE49-F238E27FC236}">
                        <a16:creationId xmlns:a16="http://schemas.microsoft.com/office/drawing/2014/main" id="{9100B7DC-A2F7-479E-BCD4-333D4FA8EC1E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827071"/>
                    <a:ext cx="168701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60" name="Rechte verbindingslijn 59">
                    <a:extLst>
                      <a:ext uri="{FF2B5EF4-FFF2-40B4-BE49-F238E27FC236}">
                        <a16:creationId xmlns:a16="http://schemas.microsoft.com/office/drawing/2014/main" id="{E48BBB19-ACEB-4683-8A27-65EC639C3509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959646"/>
                    <a:ext cx="168701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61" name="Rechte verbindingslijn 60">
                    <a:extLst>
                      <a:ext uri="{FF2B5EF4-FFF2-40B4-BE49-F238E27FC236}">
                        <a16:creationId xmlns:a16="http://schemas.microsoft.com/office/drawing/2014/main" id="{73B559C0-E962-4BA8-BF8E-58418DB73279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926503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62" name="Rechte verbindingslijn 61">
                    <a:extLst>
                      <a:ext uri="{FF2B5EF4-FFF2-40B4-BE49-F238E27FC236}">
                        <a16:creationId xmlns:a16="http://schemas.microsoft.com/office/drawing/2014/main" id="{4B08A7BD-BE58-4C60-896A-6877BD1F54F2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893359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63" name="Rechte verbindingslijn 62">
                    <a:extLst>
                      <a:ext uri="{FF2B5EF4-FFF2-40B4-BE49-F238E27FC236}">
                        <a16:creationId xmlns:a16="http://schemas.microsoft.com/office/drawing/2014/main" id="{736C6473-EC9F-40DA-926A-E172F343996B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860215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</p:grpSp>
            <p:sp>
              <p:nvSpPr>
                <p:cNvPr id="58" name="Pijl: rechts 57">
                  <a:extLst>
                    <a:ext uri="{FF2B5EF4-FFF2-40B4-BE49-F238E27FC236}">
                      <a16:creationId xmlns:a16="http://schemas.microsoft.com/office/drawing/2014/main" id="{87329CE6-40BA-4C3D-96BB-15DE8F91EC0A}"/>
                    </a:ext>
                  </a:extLst>
                </p:cNvPr>
                <p:cNvSpPr/>
                <p:nvPr userDrawn="1"/>
              </p:nvSpPr>
              <p:spPr>
                <a:xfrm>
                  <a:off x="-2866744" y="858737"/>
                  <a:ext cx="70676" cy="67902"/>
                </a:xfrm>
                <a:prstGeom prst="rightArrow">
                  <a:avLst>
                    <a:gd name="adj1" fmla="val 25329"/>
                    <a:gd name="adj2" fmla="val 63628"/>
                  </a:avLst>
                </a:prstGeom>
                <a:solidFill>
                  <a:srgbClr val="4A7DB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p:grpSp>
          <p:grpSp>
            <p:nvGrpSpPr>
              <p:cNvPr id="47" name="Groep 46">
                <a:extLst>
                  <a:ext uri="{FF2B5EF4-FFF2-40B4-BE49-F238E27FC236}">
                    <a16:creationId xmlns:a16="http://schemas.microsoft.com/office/drawing/2014/main" id="{B4D2E712-BBDA-4249-B958-53038DE9AC19}"/>
                  </a:ext>
                </a:extLst>
              </p:cNvPr>
              <p:cNvGrpSpPr/>
              <p:nvPr userDrawn="1"/>
            </p:nvGrpSpPr>
            <p:grpSpPr>
              <a:xfrm>
                <a:off x="-2916763" y="460171"/>
                <a:ext cx="268738" cy="248381"/>
                <a:chOff x="-2916763" y="460171"/>
                <a:chExt cx="268738" cy="248381"/>
              </a:xfrm>
            </p:grpSpPr>
            <p:sp>
              <p:nvSpPr>
                <p:cNvPr id="48" name="Rechthoek 47">
                  <a:extLst>
                    <a:ext uri="{FF2B5EF4-FFF2-40B4-BE49-F238E27FC236}">
                      <a16:creationId xmlns:a16="http://schemas.microsoft.com/office/drawing/2014/main" id="{804AD686-A165-4917-A233-F1477B0CA02D}"/>
                    </a:ext>
                  </a:extLst>
                </p:cNvPr>
                <p:cNvSpPr/>
                <p:nvPr userDrawn="1"/>
              </p:nvSpPr>
              <p:spPr>
                <a:xfrm>
                  <a:off x="-2916763" y="460171"/>
                  <a:ext cx="268738" cy="248381"/>
                </a:xfrm>
                <a:prstGeom prst="rect">
                  <a:avLst/>
                </a:prstGeom>
                <a:solidFill>
                  <a:srgbClr val="FFFFFF"/>
                </a:solidFill>
                <a:ln w="3175">
                  <a:solidFill>
                    <a:srgbClr val="DADADA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nl-NL" sz="1050" b="0" noProof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grpSp>
              <p:nvGrpSpPr>
                <p:cNvPr id="49" name="Groep 48">
                  <a:extLst>
                    <a:ext uri="{FF2B5EF4-FFF2-40B4-BE49-F238E27FC236}">
                      <a16:creationId xmlns:a16="http://schemas.microsoft.com/office/drawing/2014/main" id="{0B51B40C-6D4F-4591-AB68-14D6EA4EBBBA}"/>
                    </a:ext>
                  </a:extLst>
                </p:cNvPr>
                <p:cNvGrpSpPr/>
                <p:nvPr userDrawn="1"/>
              </p:nvGrpSpPr>
              <p:grpSpPr>
                <a:xfrm>
                  <a:off x="-2866744" y="518074"/>
                  <a:ext cx="168701" cy="132575"/>
                  <a:chOff x="-2866744" y="518074"/>
                  <a:chExt cx="168701" cy="132575"/>
                </a:xfrm>
              </p:grpSpPr>
              <p:cxnSp>
                <p:nvCxnSpPr>
                  <p:cNvPr id="51" name="Rechte verbindingslijn 50">
                    <a:extLst>
                      <a:ext uri="{FF2B5EF4-FFF2-40B4-BE49-F238E27FC236}">
                        <a16:creationId xmlns:a16="http://schemas.microsoft.com/office/drawing/2014/main" id="{65B3AD05-63C8-44E2-9DD0-1190960E6F56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518074"/>
                    <a:ext cx="168701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52" name="Rechte verbindingslijn 51">
                    <a:extLst>
                      <a:ext uri="{FF2B5EF4-FFF2-40B4-BE49-F238E27FC236}">
                        <a16:creationId xmlns:a16="http://schemas.microsoft.com/office/drawing/2014/main" id="{C672B62F-F371-4933-A180-6661C78F7D11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650649"/>
                    <a:ext cx="168701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53" name="Rechte verbindingslijn 52">
                    <a:extLst>
                      <a:ext uri="{FF2B5EF4-FFF2-40B4-BE49-F238E27FC236}">
                        <a16:creationId xmlns:a16="http://schemas.microsoft.com/office/drawing/2014/main" id="{6BF7F416-75D7-42EE-A3C8-5CED51B20F68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617506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54" name="Rechte verbindingslijn 53">
                    <a:extLst>
                      <a:ext uri="{FF2B5EF4-FFF2-40B4-BE49-F238E27FC236}">
                        <a16:creationId xmlns:a16="http://schemas.microsoft.com/office/drawing/2014/main" id="{047D3863-44B4-47EA-B1B0-FD6915E58203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584362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55" name="Rechte verbindingslijn 54">
                    <a:extLst>
                      <a:ext uri="{FF2B5EF4-FFF2-40B4-BE49-F238E27FC236}">
                        <a16:creationId xmlns:a16="http://schemas.microsoft.com/office/drawing/2014/main" id="{3DF5BFB2-838F-467C-BBEF-6221B5A38A31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551218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</p:grpSp>
            <p:sp>
              <p:nvSpPr>
                <p:cNvPr id="50" name="Pijl: rechts 49">
                  <a:extLst>
                    <a:ext uri="{FF2B5EF4-FFF2-40B4-BE49-F238E27FC236}">
                      <a16:creationId xmlns:a16="http://schemas.microsoft.com/office/drawing/2014/main" id="{C3F887B0-FD4B-43F4-9C9D-6A46BD408D7B}"/>
                    </a:ext>
                  </a:extLst>
                </p:cNvPr>
                <p:cNvSpPr/>
                <p:nvPr userDrawn="1"/>
              </p:nvSpPr>
              <p:spPr>
                <a:xfrm flipH="1">
                  <a:off x="-2866744" y="549740"/>
                  <a:ext cx="70676" cy="67902"/>
                </a:xfrm>
                <a:prstGeom prst="rightArrow">
                  <a:avLst>
                    <a:gd name="adj1" fmla="val 25329"/>
                    <a:gd name="adj2" fmla="val 63628"/>
                  </a:avLst>
                </a:prstGeom>
                <a:solidFill>
                  <a:srgbClr val="4A7DB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p:grpSp>
        </p:grpSp>
      </p:grpSp>
      <p:grpSp>
        <p:nvGrpSpPr>
          <p:cNvPr id="80" name="INSTRUCTIE">
            <a:extLst>
              <a:ext uri="{FF2B5EF4-FFF2-40B4-BE49-F238E27FC236}">
                <a16:creationId xmlns:a16="http://schemas.microsoft.com/office/drawing/2014/main" id="{256AFD14-D951-4F69-8C67-188280E216D1}"/>
              </a:ext>
            </a:extLst>
          </p:cNvPr>
          <p:cNvGrpSpPr/>
          <p:nvPr userDrawn="1"/>
        </p:nvGrpSpPr>
        <p:grpSpPr>
          <a:xfrm>
            <a:off x="12377867" y="1"/>
            <a:ext cx="3693114" cy="6056851"/>
            <a:chOff x="12377867" y="1"/>
            <a:chExt cx="3693114" cy="6056851"/>
          </a:xfrm>
        </p:grpSpPr>
        <p:sp>
          <p:nvSpPr>
            <p:cNvPr id="81" name="Rechthoek 80">
              <a:extLst>
                <a:ext uri="{FF2B5EF4-FFF2-40B4-BE49-F238E27FC236}">
                  <a16:creationId xmlns:a16="http://schemas.microsoft.com/office/drawing/2014/main" id="{A04EB8F7-6F3D-45C6-8FCA-2F298A07E2F0}"/>
                </a:ext>
              </a:extLst>
            </p:cNvPr>
            <p:cNvSpPr/>
            <p:nvPr userDrawn="1"/>
          </p:nvSpPr>
          <p:spPr>
            <a:xfrm>
              <a:off x="12377867" y="3575647"/>
              <a:ext cx="3593091" cy="1752600"/>
            </a:xfrm>
            <a:prstGeom prst="rect">
              <a:avLst/>
            </a:prstGeom>
            <a:solidFill>
              <a:srgbClr val="FFFFFF"/>
            </a:solidFill>
            <a:ln w="6350">
              <a:solidFill>
                <a:srgbClr val="ECECEC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0000" tIns="144000" rIns="180000" bIns="14400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l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</a:pPr>
              <a:r>
                <a:rPr lang="nl-NL" sz="1400" b="1" cap="all" baseline="0" noProof="0" dirty="0">
                  <a:solidFill>
                    <a:schemeClr val="accent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Grafiek data bewerken</a:t>
              </a:r>
            </a:p>
          </p:txBody>
        </p:sp>
        <p:sp>
          <p:nvSpPr>
            <p:cNvPr id="82" name="Ovaal 81">
              <a:extLst>
                <a:ext uri="{FF2B5EF4-FFF2-40B4-BE49-F238E27FC236}">
                  <a16:creationId xmlns:a16="http://schemas.microsoft.com/office/drawing/2014/main" id="{5106837C-DD42-46B8-9C95-6215BE9BCAC5}"/>
                </a:ext>
              </a:extLst>
            </p:cNvPr>
            <p:cNvSpPr/>
            <p:nvPr userDrawn="1"/>
          </p:nvSpPr>
          <p:spPr>
            <a:xfrm>
              <a:off x="12560445" y="4040245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1</a:t>
              </a:r>
            </a:p>
          </p:txBody>
        </p:sp>
        <p:sp>
          <p:nvSpPr>
            <p:cNvPr id="83" name="Rechthoek 82">
              <a:extLst>
                <a:ext uri="{FF2B5EF4-FFF2-40B4-BE49-F238E27FC236}">
                  <a16:creationId xmlns:a16="http://schemas.microsoft.com/office/drawing/2014/main" id="{77BFC12F-3899-49EE-A59E-AA58EE619F34}"/>
                </a:ext>
              </a:extLst>
            </p:cNvPr>
            <p:cNvSpPr/>
            <p:nvPr userDrawn="1"/>
          </p:nvSpPr>
          <p:spPr>
            <a:xfrm>
              <a:off x="12844617" y="4040246"/>
              <a:ext cx="2944682" cy="327689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Klik met de rechter muisknop op de grafiek</a:t>
              </a:r>
              <a:br>
                <a:rPr kumimoji="0" lang="nl-NL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</a:br>
              <a:r>
                <a:rPr kumimoji="0" lang="nl-NL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en kies </a:t>
              </a:r>
              <a:r>
                <a:rPr kumimoji="0" lang="nl-NL" sz="12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‘Gegevens bewerken’</a:t>
              </a:r>
              <a:r>
                <a:rPr kumimoji="0" lang="nl-NL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.</a:t>
              </a:r>
            </a:p>
          </p:txBody>
        </p:sp>
        <p:grpSp>
          <p:nvGrpSpPr>
            <p:cNvPr id="84" name="Groep 83">
              <a:extLst>
                <a:ext uri="{FF2B5EF4-FFF2-40B4-BE49-F238E27FC236}">
                  <a16:creationId xmlns:a16="http://schemas.microsoft.com/office/drawing/2014/main" id="{A880B668-CAD2-4922-A5F5-21AB73C974CF}"/>
                </a:ext>
              </a:extLst>
            </p:cNvPr>
            <p:cNvGrpSpPr/>
            <p:nvPr userDrawn="1"/>
          </p:nvGrpSpPr>
          <p:grpSpPr>
            <a:xfrm>
              <a:off x="12849211" y="4480038"/>
              <a:ext cx="1495189" cy="563933"/>
              <a:chOff x="-3314821" y="3310415"/>
              <a:chExt cx="1495189" cy="563933"/>
            </a:xfrm>
          </p:grpSpPr>
          <p:sp>
            <p:nvSpPr>
              <p:cNvPr id="104" name="Rechthoek 103">
                <a:extLst>
                  <a:ext uri="{FF2B5EF4-FFF2-40B4-BE49-F238E27FC236}">
                    <a16:creationId xmlns:a16="http://schemas.microsoft.com/office/drawing/2014/main" id="{0BA57530-A342-4605-BC45-41589418F2CE}"/>
                  </a:ext>
                </a:extLst>
              </p:cNvPr>
              <p:cNvSpPr/>
              <p:nvPr userDrawn="1"/>
            </p:nvSpPr>
            <p:spPr>
              <a:xfrm>
                <a:off x="-3314821" y="3310415"/>
                <a:ext cx="1403797" cy="504851"/>
              </a:xfrm>
              <a:prstGeom prst="rect">
                <a:avLst/>
              </a:prstGeom>
              <a:solidFill>
                <a:srgbClr val="FFFFFF"/>
              </a:solidFill>
              <a:ln w="12700">
                <a:solidFill>
                  <a:srgbClr val="D1D1D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10800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endParaRPr lang="nl-NL" sz="800" b="0" noProof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05" name="Rechthoek 104">
                <a:extLst>
                  <a:ext uri="{FF2B5EF4-FFF2-40B4-BE49-F238E27FC236}">
                    <a16:creationId xmlns:a16="http://schemas.microsoft.com/office/drawing/2014/main" id="{AF59E3AB-D534-4EE4-9731-40AF9F4FB16F}"/>
                  </a:ext>
                </a:extLst>
              </p:cNvPr>
              <p:cNvSpPr/>
              <p:nvPr userDrawn="1"/>
            </p:nvSpPr>
            <p:spPr>
              <a:xfrm>
                <a:off x="-3304719" y="3564140"/>
                <a:ext cx="1387813" cy="246608"/>
              </a:xfrm>
              <a:prstGeom prst="rect">
                <a:avLst/>
              </a:prstGeom>
              <a:solidFill>
                <a:srgbClr val="FCE4D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1000" b="1" noProof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06" name="Tekstvak 105">
                <a:extLst>
                  <a:ext uri="{FF2B5EF4-FFF2-40B4-BE49-F238E27FC236}">
                    <a16:creationId xmlns:a16="http://schemas.microsoft.com/office/drawing/2014/main" id="{762D3AC1-E2E9-41AD-98B6-F0F19AA083C5}"/>
                  </a:ext>
                </a:extLst>
              </p:cNvPr>
              <p:cNvSpPr txBox="1"/>
              <p:nvPr userDrawn="1"/>
            </p:nvSpPr>
            <p:spPr>
              <a:xfrm>
                <a:off x="-3122115" y="3369117"/>
                <a:ext cx="1258624" cy="137495"/>
              </a:xfrm>
              <a:prstGeom prst="rect">
                <a:avLst/>
              </a:prstGeom>
              <a:noFill/>
            </p:spPr>
            <p:txBody>
              <a:bodyPr wrap="square" rtlCol="0" anchor="ctr">
                <a:noAutofit/>
              </a:bodyPr>
              <a:lstStyle/>
              <a:p>
                <a:pPr marL="0" algn="l" defTabSz="1217512" rtl="0" eaLnBrk="1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nl-NL" sz="900" b="0" kern="1200" noProof="0">
                    <a:solidFill>
                      <a:srgbClr val="211F26"/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Grafiektype wijzigen</a:t>
                </a:r>
              </a:p>
            </p:txBody>
          </p:sp>
          <p:sp>
            <p:nvSpPr>
              <p:cNvPr id="107" name="Tekstvak 106">
                <a:extLst>
                  <a:ext uri="{FF2B5EF4-FFF2-40B4-BE49-F238E27FC236}">
                    <a16:creationId xmlns:a16="http://schemas.microsoft.com/office/drawing/2014/main" id="{2C6A6132-24AA-42FB-A1EC-4A53BEF8B29B}"/>
                  </a:ext>
                </a:extLst>
              </p:cNvPr>
              <p:cNvSpPr txBox="1"/>
              <p:nvPr userDrawn="1"/>
            </p:nvSpPr>
            <p:spPr>
              <a:xfrm>
                <a:off x="-3115840" y="3624236"/>
                <a:ext cx="1296208" cy="126416"/>
              </a:xfrm>
              <a:prstGeom prst="rect">
                <a:avLst/>
              </a:prstGeom>
              <a:noFill/>
            </p:spPr>
            <p:txBody>
              <a:bodyPr wrap="square" rtlCol="0" anchor="ctr">
                <a:noAutofit/>
              </a:bodyPr>
              <a:lstStyle/>
              <a:p>
                <a:pPr marL="0" algn="l" defTabSz="1217512" rtl="0" eaLnBrk="1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nl-NL" sz="900" b="0" kern="1200" noProof="0">
                    <a:solidFill>
                      <a:srgbClr val="211F26"/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Gegevens bewerken</a:t>
                </a:r>
              </a:p>
            </p:txBody>
          </p:sp>
          <p:sp>
            <p:nvSpPr>
              <p:cNvPr id="108" name="Vrije vorm: vorm 107">
                <a:extLst>
                  <a:ext uri="{FF2B5EF4-FFF2-40B4-BE49-F238E27FC236}">
                    <a16:creationId xmlns:a16="http://schemas.microsoft.com/office/drawing/2014/main" id="{A6900C9A-B792-4650-87A1-A5C814F7DDAB}"/>
                  </a:ext>
                </a:extLst>
              </p:cNvPr>
              <p:cNvSpPr/>
              <p:nvPr userDrawn="1"/>
            </p:nvSpPr>
            <p:spPr>
              <a:xfrm>
                <a:off x="-1959834" y="3694348"/>
                <a:ext cx="97562" cy="180000"/>
              </a:xfrm>
              <a:custGeom>
                <a:avLst/>
                <a:gdLst>
                  <a:gd name="connsiteX0" fmla="*/ 0 w 880280"/>
                  <a:gd name="connsiteY0" fmla="*/ 0 h 1624084"/>
                  <a:gd name="connsiteX1" fmla="*/ 0 w 880280"/>
                  <a:gd name="connsiteY1" fmla="*/ 1262418 h 1624084"/>
                  <a:gd name="connsiteX2" fmla="*/ 341194 w 880280"/>
                  <a:gd name="connsiteY2" fmla="*/ 968991 h 1624084"/>
                  <a:gd name="connsiteX3" fmla="*/ 620973 w 880280"/>
                  <a:gd name="connsiteY3" fmla="*/ 1624084 h 1624084"/>
                  <a:gd name="connsiteX4" fmla="*/ 839337 w 880280"/>
                  <a:gd name="connsiteY4" fmla="*/ 1480782 h 1624084"/>
                  <a:gd name="connsiteX5" fmla="*/ 525438 w 880280"/>
                  <a:gd name="connsiteY5" fmla="*/ 928048 h 1624084"/>
                  <a:gd name="connsiteX6" fmla="*/ 511791 w 880280"/>
                  <a:gd name="connsiteY6" fmla="*/ 900753 h 1624084"/>
                  <a:gd name="connsiteX7" fmla="*/ 880280 w 880280"/>
                  <a:gd name="connsiteY7" fmla="*/ 893929 h 1624084"/>
                  <a:gd name="connsiteX8" fmla="*/ 0 w 880280"/>
                  <a:gd name="connsiteY8" fmla="*/ 0 h 1624084"/>
                  <a:gd name="connsiteX0" fmla="*/ 0 w 880280"/>
                  <a:gd name="connsiteY0" fmla="*/ 0 h 1624084"/>
                  <a:gd name="connsiteX1" fmla="*/ 0 w 880280"/>
                  <a:gd name="connsiteY1" fmla="*/ 1262418 h 1624084"/>
                  <a:gd name="connsiteX2" fmla="*/ 327546 w 880280"/>
                  <a:gd name="connsiteY2" fmla="*/ 975815 h 1624084"/>
                  <a:gd name="connsiteX3" fmla="*/ 620973 w 880280"/>
                  <a:gd name="connsiteY3" fmla="*/ 1624084 h 1624084"/>
                  <a:gd name="connsiteX4" fmla="*/ 839337 w 880280"/>
                  <a:gd name="connsiteY4" fmla="*/ 1480782 h 1624084"/>
                  <a:gd name="connsiteX5" fmla="*/ 525438 w 880280"/>
                  <a:gd name="connsiteY5" fmla="*/ 928048 h 1624084"/>
                  <a:gd name="connsiteX6" fmla="*/ 511791 w 880280"/>
                  <a:gd name="connsiteY6" fmla="*/ 900753 h 1624084"/>
                  <a:gd name="connsiteX7" fmla="*/ 880280 w 880280"/>
                  <a:gd name="connsiteY7" fmla="*/ 893929 h 1624084"/>
                  <a:gd name="connsiteX8" fmla="*/ 0 w 880280"/>
                  <a:gd name="connsiteY8" fmla="*/ 0 h 1624084"/>
                  <a:gd name="connsiteX0" fmla="*/ 0 w 880280"/>
                  <a:gd name="connsiteY0" fmla="*/ 0 h 1624084"/>
                  <a:gd name="connsiteX1" fmla="*/ 0 w 880280"/>
                  <a:gd name="connsiteY1" fmla="*/ 1262418 h 1624084"/>
                  <a:gd name="connsiteX2" fmla="*/ 300250 w 880280"/>
                  <a:gd name="connsiteY2" fmla="*/ 1003111 h 1624084"/>
                  <a:gd name="connsiteX3" fmla="*/ 620973 w 880280"/>
                  <a:gd name="connsiteY3" fmla="*/ 1624084 h 1624084"/>
                  <a:gd name="connsiteX4" fmla="*/ 839337 w 880280"/>
                  <a:gd name="connsiteY4" fmla="*/ 1480782 h 1624084"/>
                  <a:gd name="connsiteX5" fmla="*/ 525438 w 880280"/>
                  <a:gd name="connsiteY5" fmla="*/ 928048 h 1624084"/>
                  <a:gd name="connsiteX6" fmla="*/ 511791 w 880280"/>
                  <a:gd name="connsiteY6" fmla="*/ 900753 h 1624084"/>
                  <a:gd name="connsiteX7" fmla="*/ 880280 w 880280"/>
                  <a:gd name="connsiteY7" fmla="*/ 893929 h 1624084"/>
                  <a:gd name="connsiteX8" fmla="*/ 0 w 880280"/>
                  <a:gd name="connsiteY8" fmla="*/ 0 h 1624084"/>
                  <a:gd name="connsiteX0" fmla="*/ 0 w 880280"/>
                  <a:gd name="connsiteY0" fmla="*/ 0 h 1624084"/>
                  <a:gd name="connsiteX1" fmla="*/ 0 w 880280"/>
                  <a:gd name="connsiteY1" fmla="*/ 1262418 h 1624084"/>
                  <a:gd name="connsiteX2" fmla="*/ 313898 w 880280"/>
                  <a:gd name="connsiteY2" fmla="*/ 996287 h 1624084"/>
                  <a:gd name="connsiteX3" fmla="*/ 620973 w 880280"/>
                  <a:gd name="connsiteY3" fmla="*/ 1624084 h 1624084"/>
                  <a:gd name="connsiteX4" fmla="*/ 839337 w 880280"/>
                  <a:gd name="connsiteY4" fmla="*/ 1480782 h 1624084"/>
                  <a:gd name="connsiteX5" fmla="*/ 525438 w 880280"/>
                  <a:gd name="connsiteY5" fmla="*/ 928048 h 1624084"/>
                  <a:gd name="connsiteX6" fmla="*/ 511791 w 880280"/>
                  <a:gd name="connsiteY6" fmla="*/ 900753 h 1624084"/>
                  <a:gd name="connsiteX7" fmla="*/ 880280 w 880280"/>
                  <a:gd name="connsiteY7" fmla="*/ 893929 h 1624084"/>
                  <a:gd name="connsiteX8" fmla="*/ 0 w 880280"/>
                  <a:gd name="connsiteY8" fmla="*/ 0 h 1624084"/>
                  <a:gd name="connsiteX0" fmla="*/ 0 w 880280"/>
                  <a:gd name="connsiteY0" fmla="*/ 0 h 1624084"/>
                  <a:gd name="connsiteX1" fmla="*/ 0 w 880280"/>
                  <a:gd name="connsiteY1" fmla="*/ 1262418 h 1624084"/>
                  <a:gd name="connsiteX2" fmla="*/ 313898 w 880280"/>
                  <a:gd name="connsiteY2" fmla="*/ 996287 h 1624084"/>
                  <a:gd name="connsiteX3" fmla="*/ 620973 w 880280"/>
                  <a:gd name="connsiteY3" fmla="*/ 1624084 h 1624084"/>
                  <a:gd name="connsiteX4" fmla="*/ 839337 w 880280"/>
                  <a:gd name="connsiteY4" fmla="*/ 1480782 h 1624084"/>
                  <a:gd name="connsiteX5" fmla="*/ 511791 w 880280"/>
                  <a:gd name="connsiteY5" fmla="*/ 900753 h 1624084"/>
                  <a:gd name="connsiteX6" fmla="*/ 880280 w 880280"/>
                  <a:gd name="connsiteY6" fmla="*/ 893929 h 1624084"/>
                  <a:gd name="connsiteX7" fmla="*/ 0 w 880280"/>
                  <a:gd name="connsiteY7" fmla="*/ 0 h 1624084"/>
                  <a:gd name="connsiteX0" fmla="*/ 0 w 880280"/>
                  <a:gd name="connsiteY0" fmla="*/ 0 h 1624084"/>
                  <a:gd name="connsiteX1" fmla="*/ 0 w 880280"/>
                  <a:gd name="connsiteY1" fmla="*/ 1262418 h 1624084"/>
                  <a:gd name="connsiteX2" fmla="*/ 313898 w 880280"/>
                  <a:gd name="connsiteY2" fmla="*/ 996287 h 1624084"/>
                  <a:gd name="connsiteX3" fmla="*/ 620973 w 880280"/>
                  <a:gd name="connsiteY3" fmla="*/ 1624084 h 1624084"/>
                  <a:gd name="connsiteX4" fmla="*/ 839337 w 880280"/>
                  <a:gd name="connsiteY4" fmla="*/ 1480782 h 1624084"/>
                  <a:gd name="connsiteX5" fmla="*/ 498144 w 880280"/>
                  <a:gd name="connsiteY5" fmla="*/ 900753 h 1624084"/>
                  <a:gd name="connsiteX6" fmla="*/ 880280 w 880280"/>
                  <a:gd name="connsiteY6" fmla="*/ 893929 h 1624084"/>
                  <a:gd name="connsiteX7" fmla="*/ 0 w 880280"/>
                  <a:gd name="connsiteY7" fmla="*/ 0 h 16240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880280" h="1624084">
                    <a:moveTo>
                      <a:pt x="0" y="0"/>
                    </a:moveTo>
                    <a:lnTo>
                      <a:pt x="0" y="1262418"/>
                    </a:lnTo>
                    <a:lnTo>
                      <a:pt x="313898" y="996287"/>
                    </a:lnTo>
                    <a:lnTo>
                      <a:pt x="620973" y="1624084"/>
                    </a:lnTo>
                    <a:lnTo>
                      <a:pt x="839337" y="1480782"/>
                    </a:lnTo>
                    <a:lnTo>
                      <a:pt x="498144" y="900753"/>
                    </a:lnTo>
                    <a:lnTo>
                      <a:pt x="880280" y="89392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80000" tIns="180000" rIns="180000" bIns="18000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endParaRPr lang="nl-NL" sz="1600" cap="all" baseline="0" noProof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grpSp>
            <p:nvGrpSpPr>
              <p:cNvPr id="109" name="Groep 108">
                <a:extLst>
                  <a:ext uri="{FF2B5EF4-FFF2-40B4-BE49-F238E27FC236}">
                    <a16:creationId xmlns:a16="http://schemas.microsoft.com/office/drawing/2014/main" id="{56FDCBF4-84AF-49C5-AEF1-4B98341DD439}"/>
                  </a:ext>
                </a:extLst>
              </p:cNvPr>
              <p:cNvGrpSpPr/>
              <p:nvPr userDrawn="1"/>
            </p:nvGrpSpPr>
            <p:grpSpPr>
              <a:xfrm>
                <a:off x="-3261976" y="3361742"/>
                <a:ext cx="139861" cy="152244"/>
                <a:chOff x="12574450" y="6053892"/>
                <a:chExt cx="169232" cy="184215"/>
              </a:xfrm>
            </p:grpSpPr>
            <p:sp>
              <p:nvSpPr>
                <p:cNvPr id="129" name="Rechthoek 128">
                  <a:extLst>
                    <a:ext uri="{FF2B5EF4-FFF2-40B4-BE49-F238E27FC236}">
                      <a16:creationId xmlns:a16="http://schemas.microsoft.com/office/drawing/2014/main" id="{A03C99D3-8A9B-4A0F-8E99-A1253E844C50}"/>
                    </a:ext>
                  </a:extLst>
                </p:cNvPr>
                <p:cNvSpPr/>
                <p:nvPr userDrawn="1"/>
              </p:nvSpPr>
              <p:spPr>
                <a:xfrm>
                  <a:off x="12574450" y="6111529"/>
                  <a:ext cx="46293" cy="126577"/>
                </a:xfrm>
                <a:prstGeom prst="rect">
                  <a:avLst/>
                </a:prstGeom>
                <a:solidFill>
                  <a:srgbClr val="4D82B8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nl-NL" sz="2000" noProof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130" name="Rechthoek 129">
                  <a:extLst>
                    <a:ext uri="{FF2B5EF4-FFF2-40B4-BE49-F238E27FC236}">
                      <a16:creationId xmlns:a16="http://schemas.microsoft.com/office/drawing/2014/main" id="{06CA81A8-0EC1-4DA6-8B98-F14895DA6E86}"/>
                    </a:ext>
                  </a:extLst>
                </p:cNvPr>
                <p:cNvSpPr/>
                <p:nvPr userDrawn="1"/>
              </p:nvSpPr>
              <p:spPr>
                <a:xfrm>
                  <a:off x="12635427" y="6053892"/>
                  <a:ext cx="46293" cy="184215"/>
                </a:xfrm>
                <a:prstGeom prst="rect">
                  <a:avLst/>
                </a:prstGeom>
                <a:solidFill>
                  <a:srgbClr val="EDC87E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nl-NL" sz="2000" noProof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131" name="Rechthoek 130">
                  <a:extLst>
                    <a:ext uri="{FF2B5EF4-FFF2-40B4-BE49-F238E27FC236}">
                      <a16:creationId xmlns:a16="http://schemas.microsoft.com/office/drawing/2014/main" id="{FA2D862A-A0B9-49D7-9C11-1801026FB8D9}"/>
                    </a:ext>
                  </a:extLst>
                </p:cNvPr>
                <p:cNvSpPr/>
                <p:nvPr userDrawn="1"/>
              </p:nvSpPr>
              <p:spPr>
                <a:xfrm>
                  <a:off x="12697389" y="6094907"/>
                  <a:ext cx="46293" cy="143200"/>
                </a:xfrm>
                <a:prstGeom prst="rect">
                  <a:avLst/>
                </a:prstGeom>
                <a:solidFill>
                  <a:srgbClr val="80808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nl-NL" sz="2000" noProof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p:grpSp>
          <p:grpSp>
            <p:nvGrpSpPr>
              <p:cNvPr id="110" name="Groep 109">
                <a:extLst>
                  <a:ext uri="{FF2B5EF4-FFF2-40B4-BE49-F238E27FC236}">
                    <a16:creationId xmlns:a16="http://schemas.microsoft.com/office/drawing/2014/main" id="{16F3E961-A0C9-4ABC-B389-8096BB7C27F5}"/>
                  </a:ext>
                </a:extLst>
              </p:cNvPr>
              <p:cNvGrpSpPr/>
              <p:nvPr userDrawn="1"/>
            </p:nvGrpSpPr>
            <p:grpSpPr>
              <a:xfrm>
                <a:off x="-3261070" y="3635199"/>
                <a:ext cx="168905" cy="104490"/>
                <a:chOff x="-3261070" y="3620931"/>
                <a:chExt cx="193920" cy="119965"/>
              </a:xfrm>
            </p:grpSpPr>
            <p:sp>
              <p:nvSpPr>
                <p:cNvPr id="111" name="Rechthoek 110">
                  <a:extLst>
                    <a:ext uri="{FF2B5EF4-FFF2-40B4-BE49-F238E27FC236}">
                      <a16:creationId xmlns:a16="http://schemas.microsoft.com/office/drawing/2014/main" id="{B7818375-CCA4-4A2F-AD3F-8245F984B3B4}"/>
                    </a:ext>
                  </a:extLst>
                </p:cNvPr>
                <p:cNvSpPr/>
                <p:nvPr userDrawn="1"/>
              </p:nvSpPr>
              <p:spPr>
                <a:xfrm>
                  <a:off x="-3261070" y="3643881"/>
                  <a:ext cx="142985" cy="95206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nl-NL" sz="2400" noProof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grpSp>
              <p:nvGrpSpPr>
                <p:cNvPr id="112" name="Groep 111">
                  <a:extLst>
                    <a:ext uri="{FF2B5EF4-FFF2-40B4-BE49-F238E27FC236}">
                      <a16:creationId xmlns:a16="http://schemas.microsoft.com/office/drawing/2014/main" id="{A10A622F-1B9E-4B17-9CA2-00BB15CB0E2C}"/>
                    </a:ext>
                  </a:extLst>
                </p:cNvPr>
                <p:cNvGrpSpPr/>
                <p:nvPr userDrawn="1"/>
              </p:nvGrpSpPr>
              <p:grpSpPr>
                <a:xfrm>
                  <a:off x="-3261070" y="3622063"/>
                  <a:ext cx="141113" cy="117345"/>
                  <a:chOff x="1094874" y="-878306"/>
                  <a:chExt cx="867364" cy="613611"/>
                </a:xfrm>
              </p:grpSpPr>
              <p:cxnSp>
                <p:nvCxnSpPr>
                  <p:cNvPr id="122" name="Rechte verbindingslijn 121">
                    <a:extLst>
                      <a:ext uri="{FF2B5EF4-FFF2-40B4-BE49-F238E27FC236}">
                        <a16:creationId xmlns:a16="http://schemas.microsoft.com/office/drawing/2014/main" id="{D4EFF44F-833C-4575-B22D-4751FBD26A4F}"/>
                      </a:ext>
                    </a:extLst>
                  </p:cNvPr>
                  <p:cNvCxnSpPr>
                    <a:cxnSpLocks/>
                  </p:cNvCxnSpPr>
                  <p:nvPr userDrawn="1"/>
                </p:nvCxnSpPr>
                <p:spPr>
                  <a:xfrm>
                    <a:off x="1094874" y="-878305"/>
                    <a:ext cx="0" cy="613610"/>
                  </a:xfrm>
                  <a:prstGeom prst="line">
                    <a:avLst/>
                  </a:prstGeom>
                  <a:ln>
                    <a:solidFill>
                      <a:srgbClr val="81818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23" name="Rechte verbindingslijn 122">
                    <a:extLst>
                      <a:ext uri="{FF2B5EF4-FFF2-40B4-BE49-F238E27FC236}">
                        <a16:creationId xmlns:a16="http://schemas.microsoft.com/office/drawing/2014/main" id="{F8CC46D9-6CDD-46AA-9A2F-06D18C55D73C}"/>
                      </a:ext>
                    </a:extLst>
                  </p:cNvPr>
                  <p:cNvCxnSpPr>
                    <a:cxnSpLocks/>
                  </p:cNvCxnSpPr>
                  <p:nvPr userDrawn="1"/>
                </p:nvCxnSpPr>
                <p:spPr>
                  <a:xfrm>
                    <a:off x="1962238" y="-878306"/>
                    <a:ext cx="0" cy="613611"/>
                  </a:xfrm>
                  <a:prstGeom prst="line">
                    <a:avLst/>
                  </a:prstGeom>
                  <a:ln>
                    <a:solidFill>
                      <a:srgbClr val="81818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grpSp>
                <p:nvGrpSpPr>
                  <p:cNvPr id="124" name="Groep 123">
                    <a:extLst>
                      <a:ext uri="{FF2B5EF4-FFF2-40B4-BE49-F238E27FC236}">
                        <a16:creationId xmlns:a16="http://schemas.microsoft.com/office/drawing/2014/main" id="{21933EA0-2AAA-4E96-8385-F2334609ED57}"/>
                      </a:ext>
                    </a:extLst>
                  </p:cNvPr>
                  <p:cNvGrpSpPr/>
                  <p:nvPr userDrawn="1"/>
                </p:nvGrpSpPr>
                <p:grpSpPr>
                  <a:xfrm>
                    <a:off x="1270535" y="-878306"/>
                    <a:ext cx="526983" cy="613611"/>
                    <a:chOff x="1270535" y="-745959"/>
                    <a:chExt cx="526983" cy="481264"/>
                  </a:xfrm>
                </p:grpSpPr>
                <p:cxnSp>
                  <p:nvCxnSpPr>
                    <p:cNvPr id="125" name="Rechte verbindingslijn 124">
                      <a:extLst>
                        <a:ext uri="{FF2B5EF4-FFF2-40B4-BE49-F238E27FC236}">
                          <a16:creationId xmlns:a16="http://schemas.microsoft.com/office/drawing/2014/main" id="{3C6D7CD0-9DFE-4C30-B4FA-08192722428A}"/>
                        </a:ext>
                      </a:extLst>
                    </p:cNvPr>
                    <p:cNvCxnSpPr>
                      <a:cxnSpLocks/>
                    </p:cNvCxnSpPr>
                    <p:nvPr userDrawn="1"/>
                  </p:nvCxnSpPr>
                  <p:spPr>
                    <a:xfrm>
                      <a:off x="1446196" y="-745959"/>
                      <a:ext cx="0" cy="481264"/>
                    </a:xfrm>
                    <a:prstGeom prst="line">
                      <a:avLst/>
                    </a:prstGeom>
                    <a:ln w="3175">
                      <a:solidFill>
                        <a:srgbClr val="81818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26" name="Rechte verbindingslijn 125">
                      <a:extLst>
                        <a:ext uri="{FF2B5EF4-FFF2-40B4-BE49-F238E27FC236}">
                          <a16:creationId xmlns:a16="http://schemas.microsoft.com/office/drawing/2014/main" id="{A18A17F3-39C9-45E8-9432-F35716A69DC6}"/>
                        </a:ext>
                      </a:extLst>
                    </p:cNvPr>
                    <p:cNvCxnSpPr>
                      <a:cxnSpLocks/>
                    </p:cNvCxnSpPr>
                    <p:nvPr userDrawn="1"/>
                  </p:nvCxnSpPr>
                  <p:spPr>
                    <a:xfrm>
                      <a:off x="1270535" y="-745959"/>
                      <a:ext cx="0" cy="481264"/>
                    </a:xfrm>
                    <a:prstGeom prst="line">
                      <a:avLst/>
                    </a:prstGeom>
                    <a:ln w="3175">
                      <a:solidFill>
                        <a:srgbClr val="81818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27" name="Rechte verbindingslijn 126">
                      <a:extLst>
                        <a:ext uri="{FF2B5EF4-FFF2-40B4-BE49-F238E27FC236}">
                          <a16:creationId xmlns:a16="http://schemas.microsoft.com/office/drawing/2014/main" id="{A2BE6AEE-55A4-4E48-8D98-37A3552A31E4}"/>
                        </a:ext>
                      </a:extLst>
                    </p:cNvPr>
                    <p:cNvCxnSpPr>
                      <a:cxnSpLocks/>
                    </p:cNvCxnSpPr>
                    <p:nvPr userDrawn="1"/>
                  </p:nvCxnSpPr>
                  <p:spPr>
                    <a:xfrm>
                      <a:off x="1621857" y="-745959"/>
                      <a:ext cx="0" cy="481264"/>
                    </a:xfrm>
                    <a:prstGeom prst="line">
                      <a:avLst/>
                    </a:prstGeom>
                    <a:ln w="3175">
                      <a:solidFill>
                        <a:srgbClr val="81818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28" name="Rechte verbindingslijn 127">
                      <a:extLst>
                        <a:ext uri="{FF2B5EF4-FFF2-40B4-BE49-F238E27FC236}">
                          <a16:creationId xmlns:a16="http://schemas.microsoft.com/office/drawing/2014/main" id="{EB20216B-2378-4396-A4B3-AAD907601140}"/>
                        </a:ext>
                      </a:extLst>
                    </p:cNvPr>
                    <p:cNvCxnSpPr>
                      <a:cxnSpLocks/>
                    </p:cNvCxnSpPr>
                    <p:nvPr userDrawn="1"/>
                  </p:nvCxnSpPr>
                  <p:spPr>
                    <a:xfrm>
                      <a:off x="1797518" y="-745959"/>
                      <a:ext cx="0" cy="481264"/>
                    </a:xfrm>
                    <a:prstGeom prst="line">
                      <a:avLst/>
                    </a:prstGeom>
                    <a:ln w="3175">
                      <a:solidFill>
                        <a:srgbClr val="81818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</p:grpSp>
            <p:cxnSp>
              <p:nvCxnSpPr>
                <p:cNvPr id="113" name="Rechte verbindingslijn 112">
                  <a:extLst>
                    <a:ext uri="{FF2B5EF4-FFF2-40B4-BE49-F238E27FC236}">
                      <a16:creationId xmlns:a16="http://schemas.microsoft.com/office/drawing/2014/main" id="{63BBD1A2-CCEB-472F-9AFE-1C8D55EA46FF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 flipH="1">
                  <a:off x="-3260471" y="3739408"/>
                  <a:ext cx="143329" cy="0"/>
                </a:xfrm>
                <a:prstGeom prst="line">
                  <a:avLst/>
                </a:prstGeom>
                <a:ln w="6350">
                  <a:solidFill>
                    <a:srgbClr val="81818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4" name="Rechte verbindingslijn 113">
                  <a:extLst>
                    <a:ext uri="{FF2B5EF4-FFF2-40B4-BE49-F238E27FC236}">
                      <a16:creationId xmlns:a16="http://schemas.microsoft.com/office/drawing/2014/main" id="{9DC3FF32-379E-494C-9AE8-7CE68B26B034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 flipH="1">
                  <a:off x="-3261070" y="3713352"/>
                  <a:ext cx="142893" cy="0"/>
                </a:xfrm>
                <a:prstGeom prst="line">
                  <a:avLst/>
                </a:prstGeom>
                <a:ln w="3175">
                  <a:solidFill>
                    <a:srgbClr val="81818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5" name="Rechte verbindingslijn 114">
                  <a:extLst>
                    <a:ext uri="{FF2B5EF4-FFF2-40B4-BE49-F238E27FC236}">
                      <a16:creationId xmlns:a16="http://schemas.microsoft.com/office/drawing/2014/main" id="{972E4024-BF97-49E0-9FA5-86A49072D8FC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 flipH="1">
                  <a:off x="-3261070" y="3689677"/>
                  <a:ext cx="142893" cy="0"/>
                </a:xfrm>
                <a:prstGeom prst="line">
                  <a:avLst/>
                </a:prstGeom>
                <a:ln w="3175">
                  <a:solidFill>
                    <a:srgbClr val="81818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6" name="Rechte verbindingslijn 115">
                  <a:extLst>
                    <a:ext uri="{FF2B5EF4-FFF2-40B4-BE49-F238E27FC236}">
                      <a16:creationId xmlns:a16="http://schemas.microsoft.com/office/drawing/2014/main" id="{304B8F34-DD7A-4F95-811F-030657DA82C8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 flipH="1">
                  <a:off x="-3261070" y="3663621"/>
                  <a:ext cx="142893" cy="0"/>
                </a:xfrm>
                <a:prstGeom prst="line">
                  <a:avLst/>
                </a:prstGeom>
                <a:ln w="3175">
                  <a:solidFill>
                    <a:srgbClr val="81818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17" name="Rechthoek 116">
                  <a:extLst>
                    <a:ext uri="{FF2B5EF4-FFF2-40B4-BE49-F238E27FC236}">
                      <a16:creationId xmlns:a16="http://schemas.microsoft.com/office/drawing/2014/main" id="{433289B2-BBD7-4E0C-8D3D-705BBDEC665B}"/>
                    </a:ext>
                  </a:extLst>
                </p:cNvPr>
                <p:cNvSpPr/>
                <p:nvPr userDrawn="1"/>
              </p:nvSpPr>
              <p:spPr>
                <a:xfrm>
                  <a:off x="-3261070" y="3620931"/>
                  <a:ext cx="142893" cy="24910"/>
                </a:xfrm>
                <a:prstGeom prst="rect">
                  <a:avLst/>
                </a:prstGeom>
                <a:solidFill>
                  <a:srgbClr val="81818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nl-NL" sz="2400" noProof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grpSp>
              <p:nvGrpSpPr>
                <p:cNvPr id="118" name="Groep 117">
                  <a:extLst>
                    <a:ext uri="{FF2B5EF4-FFF2-40B4-BE49-F238E27FC236}">
                      <a16:creationId xmlns:a16="http://schemas.microsoft.com/office/drawing/2014/main" id="{B73BDC94-BF87-4C7F-A002-40AF4D7A957C}"/>
                    </a:ext>
                  </a:extLst>
                </p:cNvPr>
                <p:cNvGrpSpPr/>
                <p:nvPr userDrawn="1"/>
              </p:nvGrpSpPr>
              <p:grpSpPr>
                <a:xfrm rot="2700000">
                  <a:off x="-3158000" y="3650045"/>
                  <a:ext cx="34350" cy="147351"/>
                  <a:chOff x="3148392" y="-836646"/>
                  <a:chExt cx="132124" cy="596095"/>
                </a:xfrm>
                <a:solidFill>
                  <a:srgbClr val="3399FF"/>
                </a:solidFill>
              </p:grpSpPr>
              <p:sp>
                <p:nvSpPr>
                  <p:cNvPr id="119" name="Rechthoek 118">
                    <a:extLst>
                      <a:ext uri="{FF2B5EF4-FFF2-40B4-BE49-F238E27FC236}">
                        <a16:creationId xmlns:a16="http://schemas.microsoft.com/office/drawing/2014/main" id="{AA88CE38-3EF1-43EF-900B-7730161D33F6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3148632" y="-725510"/>
                    <a:ext cx="131884" cy="281356"/>
                  </a:xfrm>
                  <a:prstGeom prst="rect">
                    <a:avLst/>
                  </a:prstGeom>
                  <a:solidFill>
                    <a:srgbClr val="4D82B8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l-NL" sz="2400" noProof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  <p:sp>
                <p:nvSpPr>
                  <p:cNvPr id="120" name="Rechthoek: afgeronde bovenhoeken 119">
                    <a:extLst>
                      <a:ext uri="{FF2B5EF4-FFF2-40B4-BE49-F238E27FC236}">
                        <a16:creationId xmlns:a16="http://schemas.microsoft.com/office/drawing/2014/main" id="{063AD399-D907-4767-BB6D-755D6CB7AD21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3148556" y="-836646"/>
                    <a:ext cx="131882" cy="87614"/>
                  </a:xfrm>
                  <a:prstGeom prst="round2SameRect">
                    <a:avLst>
                      <a:gd name="adj1" fmla="val 50000"/>
                      <a:gd name="adj2" fmla="val 0"/>
                    </a:avLst>
                  </a:prstGeom>
                  <a:solidFill>
                    <a:srgbClr val="4D82B8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l-NL" sz="2400" noProof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  <p:sp>
                <p:nvSpPr>
                  <p:cNvPr id="121" name="Gelijkbenige driehoek 120">
                    <a:extLst>
                      <a:ext uri="{FF2B5EF4-FFF2-40B4-BE49-F238E27FC236}">
                        <a16:creationId xmlns:a16="http://schemas.microsoft.com/office/drawing/2014/main" id="{4DE9D88B-1C74-4E4D-9E0A-9E98055B6158}"/>
                      </a:ext>
                    </a:extLst>
                  </p:cNvPr>
                  <p:cNvSpPr/>
                  <p:nvPr userDrawn="1"/>
                </p:nvSpPr>
                <p:spPr>
                  <a:xfrm rot="10800000">
                    <a:off x="3148392" y="-420304"/>
                    <a:ext cx="131887" cy="179753"/>
                  </a:xfrm>
                  <a:prstGeom prst="triangle">
                    <a:avLst/>
                  </a:prstGeom>
                  <a:solidFill>
                    <a:srgbClr val="4D82B8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l-NL" sz="2400" noProof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</p:grpSp>
          </p:grpSp>
        </p:grpSp>
        <p:sp>
          <p:nvSpPr>
            <p:cNvPr id="85" name="Rechthoek 84">
              <a:extLst>
                <a:ext uri="{FF2B5EF4-FFF2-40B4-BE49-F238E27FC236}">
                  <a16:creationId xmlns:a16="http://schemas.microsoft.com/office/drawing/2014/main" id="{EFB9A8EF-E4AC-4ECE-8B3F-BB7B9F109F4B}"/>
                </a:ext>
              </a:extLst>
            </p:cNvPr>
            <p:cNvSpPr/>
            <p:nvPr userDrawn="1"/>
          </p:nvSpPr>
          <p:spPr>
            <a:xfrm>
              <a:off x="12377867" y="1"/>
              <a:ext cx="3593091" cy="3394057"/>
            </a:xfrm>
            <a:prstGeom prst="rect">
              <a:avLst/>
            </a:prstGeom>
            <a:solidFill>
              <a:srgbClr val="FFFFFF"/>
            </a:solidFill>
            <a:ln w="6350">
              <a:solidFill>
                <a:srgbClr val="ECECEC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0000" tIns="144000" rIns="180000" bIns="14400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l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</a:pPr>
              <a:r>
                <a:rPr lang="nl-NL" sz="1400" b="1" cap="all" baseline="0" noProof="0">
                  <a:solidFill>
                    <a:schemeClr val="accent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Grafiek invoegen/opmaken</a:t>
              </a:r>
            </a:p>
          </p:txBody>
        </p:sp>
        <p:sp>
          <p:nvSpPr>
            <p:cNvPr id="86" name="Ovaal 85">
              <a:extLst>
                <a:ext uri="{FF2B5EF4-FFF2-40B4-BE49-F238E27FC236}">
                  <a16:creationId xmlns:a16="http://schemas.microsoft.com/office/drawing/2014/main" id="{7F28D55B-8081-49F7-9EC5-E5574AF295F0}"/>
                </a:ext>
              </a:extLst>
            </p:cNvPr>
            <p:cNvSpPr/>
            <p:nvPr userDrawn="1"/>
          </p:nvSpPr>
          <p:spPr>
            <a:xfrm>
              <a:off x="12560445" y="465324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1</a:t>
              </a:r>
            </a:p>
          </p:txBody>
        </p:sp>
        <p:sp>
          <p:nvSpPr>
            <p:cNvPr id="87" name="Rechthoek 86">
              <a:extLst>
                <a:ext uri="{FF2B5EF4-FFF2-40B4-BE49-F238E27FC236}">
                  <a16:creationId xmlns:a16="http://schemas.microsoft.com/office/drawing/2014/main" id="{A1161B03-0CB7-48A4-92FF-D1F40CACA9B2}"/>
                </a:ext>
              </a:extLst>
            </p:cNvPr>
            <p:cNvSpPr/>
            <p:nvPr userDrawn="1"/>
          </p:nvSpPr>
          <p:spPr>
            <a:xfrm>
              <a:off x="12844617" y="465324"/>
              <a:ext cx="2944682" cy="658026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Wanneer nodig, verwijder de bestaande grafiek d.m.v. de </a:t>
              </a:r>
              <a:r>
                <a:rPr kumimoji="0" lang="nl-NL" sz="12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‘Backspace toets’</a:t>
              </a:r>
              <a:r>
                <a:rPr kumimoji="0" lang="nl-NL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. Klik op het pictogram om een nieuwe grafiek in te voegen</a:t>
              </a:r>
              <a:br>
                <a:rPr kumimoji="0" lang="nl-NL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</a:br>
              <a:r>
                <a:rPr kumimoji="0" lang="nl-NL" sz="1200" b="0" i="1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(zie onderstaand voorbeeld)</a:t>
              </a:r>
              <a:r>
                <a:rPr kumimoji="0" lang="nl-NL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.</a:t>
              </a:r>
            </a:p>
          </p:txBody>
        </p:sp>
        <p:sp>
          <p:nvSpPr>
            <p:cNvPr id="88" name="Ovaal 87">
              <a:extLst>
                <a:ext uri="{FF2B5EF4-FFF2-40B4-BE49-F238E27FC236}">
                  <a16:creationId xmlns:a16="http://schemas.microsoft.com/office/drawing/2014/main" id="{12EB61DF-904B-43D5-B182-7999F753E2D8}"/>
                </a:ext>
              </a:extLst>
            </p:cNvPr>
            <p:cNvSpPr/>
            <p:nvPr userDrawn="1"/>
          </p:nvSpPr>
          <p:spPr>
            <a:xfrm>
              <a:off x="12560445" y="1729709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2</a:t>
              </a:r>
            </a:p>
          </p:txBody>
        </p:sp>
        <p:sp>
          <p:nvSpPr>
            <p:cNvPr id="89" name="Rechthoek 88">
              <a:extLst>
                <a:ext uri="{FF2B5EF4-FFF2-40B4-BE49-F238E27FC236}">
                  <a16:creationId xmlns:a16="http://schemas.microsoft.com/office/drawing/2014/main" id="{A9A1104D-65DF-4572-8276-128D445C6523}"/>
                </a:ext>
              </a:extLst>
            </p:cNvPr>
            <p:cNvSpPr/>
            <p:nvPr userDrawn="1"/>
          </p:nvSpPr>
          <p:spPr>
            <a:xfrm>
              <a:off x="12844617" y="1729710"/>
              <a:ext cx="2944682" cy="326338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Selecteer de gewenste grafiek</a:t>
              </a:r>
              <a:br>
                <a:rPr kumimoji="0" lang="nl-NL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</a:br>
              <a:r>
                <a:rPr kumimoji="0" lang="nl-NL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en klik op </a:t>
              </a:r>
              <a:r>
                <a:rPr kumimoji="0" lang="nl-NL" sz="12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‘Invoegen’</a:t>
              </a:r>
              <a:r>
                <a:rPr kumimoji="0" lang="nl-NL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.</a:t>
              </a:r>
            </a:p>
          </p:txBody>
        </p:sp>
        <p:grpSp>
          <p:nvGrpSpPr>
            <p:cNvPr id="90" name="Groep 89">
              <a:extLst>
                <a:ext uri="{FF2B5EF4-FFF2-40B4-BE49-F238E27FC236}">
                  <a16:creationId xmlns:a16="http://schemas.microsoft.com/office/drawing/2014/main" id="{9B1B0FB1-F8B5-4332-83D7-3930404B94A1}"/>
                </a:ext>
              </a:extLst>
            </p:cNvPr>
            <p:cNvGrpSpPr/>
            <p:nvPr userDrawn="1"/>
          </p:nvGrpSpPr>
          <p:grpSpPr>
            <a:xfrm>
              <a:off x="12852713" y="2164285"/>
              <a:ext cx="825500" cy="209550"/>
              <a:chOff x="13504624" y="2482850"/>
              <a:chExt cx="825500" cy="209550"/>
            </a:xfrm>
          </p:grpSpPr>
          <p:sp>
            <p:nvSpPr>
              <p:cNvPr id="101" name="Rechthoek 100">
                <a:extLst>
                  <a:ext uri="{FF2B5EF4-FFF2-40B4-BE49-F238E27FC236}">
                    <a16:creationId xmlns:a16="http://schemas.microsoft.com/office/drawing/2014/main" id="{A31EE7E4-8CDA-4AB8-B43C-1A920A871FEB}"/>
                  </a:ext>
                </a:extLst>
              </p:cNvPr>
              <p:cNvSpPr/>
              <p:nvPr userDrawn="1"/>
            </p:nvSpPr>
            <p:spPr>
              <a:xfrm>
                <a:off x="13504624" y="2482850"/>
                <a:ext cx="825500" cy="209550"/>
              </a:xfrm>
              <a:prstGeom prst="rect">
                <a:avLst/>
              </a:prstGeom>
              <a:solidFill>
                <a:srgbClr val="E5F1FB"/>
              </a:solidFill>
              <a:ln w="12700">
                <a:solidFill>
                  <a:srgbClr val="0B7ED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10800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nl-NL" sz="900" b="0" noProof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Invoegen</a:t>
                </a:r>
              </a:p>
            </p:txBody>
          </p:sp>
          <p:cxnSp>
            <p:nvCxnSpPr>
              <p:cNvPr id="102" name="Rechte verbindingslijn 101">
                <a:extLst>
                  <a:ext uri="{FF2B5EF4-FFF2-40B4-BE49-F238E27FC236}">
                    <a16:creationId xmlns:a16="http://schemas.microsoft.com/office/drawing/2014/main" id="{FD18A7FB-5BC3-4E36-95BD-5AA9F7DF5EF7}"/>
                  </a:ext>
                </a:extLst>
              </p:cNvPr>
              <p:cNvCxnSpPr/>
              <p:nvPr userDrawn="1"/>
            </p:nvCxnSpPr>
            <p:spPr>
              <a:xfrm>
                <a:off x="14155269" y="2515250"/>
                <a:ext cx="0" cy="142717"/>
              </a:xfrm>
              <a:prstGeom prst="line">
                <a:avLst/>
              </a:prstGeom>
              <a:noFill/>
              <a:ln w="3175" cap="flat" cmpd="sng" algn="ctr">
                <a:solidFill>
                  <a:srgbClr val="44546A"/>
                </a:solidFill>
                <a:prstDash val="solid"/>
              </a:ln>
              <a:effectLst/>
            </p:spPr>
          </p:cxnSp>
          <p:sp>
            <p:nvSpPr>
              <p:cNvPr id="103" name="Gelijkbenige driehoek 102">
                <a:extLst>
                  <a:ext uri="{FF2B5EF4-FFF2-40B4-BE49-F238E27FC236}">
                    <a16:creationId xmlns:a16="http://schemas.microsoft.com/office/drawing/2014/main" id="{AC2054FB-446C-49E9-A7F3-E4F7B61D9322}"/>
                  </a:ext>
                </a:extLst>
              </p:cNvPr>
              <p:cNvSpPr/>
              <p:nvPr userDrawn="1"/>
            </p:nvSpPr>
            <p:spPr>
              <a:xfrm rot="10800000">
                <a:off x="14196089" y="2566904"/>
                <a:ext cx="86866" cy="51147"/>
              </a:xfrm>
              <a:prstGeom prst="triangle">
                <a:avLst/>
              </a:prstGeom>
              <a:solidFill>
                <a:srgbClr val="0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900" b="1" noProof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grpSp>
          <p:nvGrpSpPr>
            <p:cNvPr id="91" name="Groep 90">
              <a:extLst>
                <a:ext uri="{FF2B5EF4-FFF2-40B4-BE49-F238E27FC236}">
                  <a16:creationId xmlns:a16="http://schemas.microsoft.com/office/drawing/2014/main" id="{2568B097-2470-4A60-966F-77605CAC39D6}"/>
                </a:ext>
              </a:extLst>
            </p:cNvPr>
            <p:cNvGrpSpPr/>
            <p:nvPr userDrawn="1"/>
          </p:nvGrpSpPr>
          <p:grpSpPr>
            <a:xfrm>
              <a:off x="12847433" y="1232480"/>
              <a:ext cx="289372" cy="314992"/>
              <a:chOff x="7322769" y="-310267"/>
              <a:chExt cx="289372" cy="314992"/>
            </a:xfrm>
          </p:grpSpPr>
          <p:sp>
            <p:nvSpPr>
              <p:cNvPr id="98" name="Rechthoek 97">
                <a:extLst>
                  <a:ext uri="{FF2B5EF4-FFF2-40B4-BE49-F238E27FC236}">
                    <a16:creationId xmlns:a16="http://schemas.microsoft.com/office/drawing/2014/main" id="{773C8564-37DE-424F-8E4E-16C122706283}"/>
                  </a:ext>
                </a:extLst>
              </p:cNvPr>
              <p:cNvSpPr/>
              <p:nvPr userDrawn="1"/>
            </p:nvSpPr>
            <p:spPr>
              <a:xfrm>
                <a:off x="7322769" y="-211712"/>
                <a:ext cx="79156" cy="216437"/>
              </a:xfrm>
              <a:prstGeom prst="rect">
                <a:avLst/>
              </a:prstGeom>
              <a:solidFill>
                <a:srgbClr val="4D82B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 sz="2400" noProof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99" name="Rechthoek 98">
                <a:extLst>
                  <a:ext uri="{FF2B5EF4-FFF2-40B4-BE49-F238E27FC236}">
                    <a16:creationId xmlns:a16="http://schemas.microsoft.com/office/drawing/2014/main" id="{94D1B49F-B236-4167-A050-BA5A35DBFEE6}"/>
                  </a:ext>
                </a:extLst>
              </p:cNvPr>
              <p:cNvSpPr/>
              <p:nvPr userDrawn="1"/>
            </p:nvSpPr>
            <p:spPr>
              <a:xfrm>
                <a:off x="7427035" y="-310267"/>
                <a:ext cx="79156" cy="314992"/>
              </a:xfrm>
              <a:prstGeom prst="rect">
                <a:avLst/>
              </a:prstGeom>
              <a:solidFill>
                <a:srgbClr val="FFCC6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 sz="2400" noProof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00" name="Rechthoek 99">
                <a:extLst>
                  <a:ext uri="{FF2B5EF4-FFF2-40B4-BE49-F238E27FC236}">
                    <a16:creationId xmlns:a16="http://schemas.microsoft.com/office/drawing/2014/main" id="{4ADD37C7-30F3-49C1-813D-21271D897AA6}"/>
                  </a:ext>
                </a:extLst>
              </p:cNvPr>
              <p:cNvSpPr/>
              <p:nvPr userDrawn="1"/>
            </p:nvSpPr>
            <p:spPr>
              <a:xfrm>
                <a:off x="7532985" y="-240134"/>
                <a:ext cx="79156" cy="244859"/>
              </a:xfrm>
              <a:prstGeom prst="rect">
                <a:avLst/>
              </a:prstGeom>
              <a:solidFill>
                <a:srgbClr val="80808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 sz="2400" noProof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sp>
          <p:nvSpPr>
            <p:cNvPr id="92" name="Ovaal 91">
              <a:extLst>
                <a:ext uri="{FF2B5EF4-FFF2-40B4-BE49-F238E27FC236}">
                  <a16:creationId xmlns:a16="http://schemas.microsoft.com/office/drawing/2014/main" id="{7D48FEE5-FB08-412E-A4CC-3A6E0851E9FE}"/>
                </a:ext>
              </a:extLst>
            </p:cNvPr>
            <p:cNvSpPr/>
            <p:nvPr userDrawn="1"/>
          </p:nvSpPr>
          <p:spPr>
            <a:xfrm>
              <a:off x="12560445" y="2555608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3</a:t>
              </a:r>
            </a:p>
          </p:txBody>
        </p:sp>
        <p:sp>
          <p:nvSpPr>
            <p:cNvPr id="93" name="Rechthoek 92">
              <a:extLst>
                <a:ext uri="{FF2B5EF4-FFF2-40B4-BE49-F238E27FC236}">
                  <a16:creationId xmlns:a16="http://schemas.microsoft.com/office/drawing/2014/main" id="{BEF20E53-32E7-4E8A-BA0D-E1C92F3DD28A}"/>
                </a:ext>
              </a:extLst>
            </p:cNvPr>
            <p:cNvSpPr/>
            <p:nvPr userDrawn="1"/>
          </p:nvSpPr>
          <p:spPr>
            <a:xfrm>
              <a:off x="12844617" y="2555609"/>
              <a:ext cx="2944682" cy="653931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Verander de opmaak van de grafiek door onderdelen van de grafiek aan te klikken en naar de tab </a:t>
              </a:r>
              <a:r>
                <a:rPr kumimoji="0" lang="nl-NL" sz="12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‘Hulpmiddelen van grafieken - Opmaak’ </a:t>
              </a:r>
              <a:r>
                <a:rPr kumimoji="0" lang="nl-NL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te gaan. </a:t>
              </a:r>
            </a:p>
          </p:txBody>
        </p:sp>
        <p:sp>
          <p:nvSpPr>
            <p:cNvPr id="94" name="Rechthoek 93">
              <a:extLst>
                <a:ext uri="{FF2B5EF4-FFF2-40B4-BE49-F238E27FC236}">
                  <a16:creationId xmlns:a16="http://schemas.microsoft.com/office/drawing/2014/main" id="{2364A973-753B-4801-9676-23B3C6FD7D4F}"/>
                </a:ext>
              </a:extLst>
            </p:cNvPr>
            <p:cNvSpPr/>
            <p:nvPr userDrawn="1"/>
          </p:nvSpPr>
          <p:spPr>
            <a:xfrm>
              <a:off x="12377867" y="5228852"/>
              <a:ext cx="3593637" cy="828000"/>
            </a:xfrm>
            <a:prstGeom prst="rect">
              <a:avLst/>
            </a:prstGeom>
            <a:solidFill>
              <a:srgbClr val="ECECEC"/>
            </a:solidFill>
            <a:ln w="6350">
              <a:solidFill>
                <a:srgbClr val="ECECE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0000" tIns="144000" rIns="180000" bIns="144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l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</a:pPr>
              <a:r>
                <a:rPr lang="nl-NL" sz="1200" b="1" cap="all" baseline="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Meer weten?</a:t>
              </a:r>
              <a:r>
                <a:rPr lang="nl-NL" sz="1200" cap="all" baseline="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/>
              </a:r>
              <a:br>
                <a:rPr lang="nl-NL" sz="1200" cap="all" baseline="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</a:br>
              <a:r>
                <a:rPr lang="nl-NL" sz="1200" cap="none" baseline="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Ga naar de instructie dia </a:t>
              </a:r>
              <a:r>
                <a:rPr lang="nl-NL" sz="1200" b="1" cap="none" baseline="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‘VIDEO INSTRUCTIES’</a:t>
              </a:r>
              <a:r>
                <a:rPr lang="nl-NL" sz="1200" cap="none" baseline="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.</a:t>
              </a:r>
              <a:br>
                <a:rPr lang="nl-NL" sz="1200" cap="none" baseline="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</a:br>
              <a:r>
                <a:rPr lang="nl-NL" sz="1200" cap="none" baseline="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Deze vind je vooraan de presentatie of voeg je in via </a:t>
              </a:r>
              <a:r>
                <a:rPr lang="nl-NL" sz="1200" i="1" cap="none" baseline="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‘Start’</a:t>
              </a:r>
              <a:r>
                <a:rPr lang="nl-NL" sz="1200" cap="none" baseline="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&gt; </a:t>
              </a:r>
              <a:r>
                <a:rPr lang="nl-NL" sz="1200" i="1" cap="none" baseline="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‘Nieuwe dia’</a:t>
              </a:r>
            </a:p>
          </p:txBody>
        </p:sp>
        <p:grpSp>
          <p:nvGrpSpPr>
            <p:cNvPr id="95" name="ICOON_info">
              <a:extLst>
                <a:ext uri="{FF2B5EF4-FFF2-40B4-BE49-F238E27FC236}">
                  <a16:creationId xmlns:a16="http://schemas.microsoft.com/office/drawing/2014/main" id="{F0E6C8E3-FE28-426F-A595-BE2E5BBB0DEF}"/>
                </a:ext>
              </a:extLst>
            </p:cNvPr>
            <p:cNvGrpSpPr/>
            <p:nvPr userDrawn="1"/>
          </p:nvGrpSpPr>
          <p:grpSpPr>
            <a:xfrm>
              <a:off x="15787296" y="5092834"/>
              <a:ext cx="283685" cy="283685"/>
              <a:chOff x="-510741" y="5913713"/>
              <a:chExt cx="267555" cy="267555"/>
            </a:xfrm>
          </p:grpSpPr>
          <p:sp>
            <p:nvSpPr>
              <p:cNvPr id="96" name="Ovaal 95">
                <a:extLst>
                  <a:ext uri="{FF2B5EF4-FFF2-40B4-BE49-F238E27FC236}">
                    <a16:creationId xmlns:a16="http://schemas.microsoft.com/office/drawing/2014/main" id="{6CBA0E08-7848-43AD-8C21-A4F0069E2122}"/>
                  </a:ext>
                </a:extLst>
              </p:cNvPr>
              <p:cNvSpPr/>
              <p:nvPr userDrawn="1"/>
            </p:nvSpPr>
            <p:spPr>
              <a:xfrm>
                <a:off x="-491853" y="5932072"/>
                <a:ext cx="230835" cy="230835"/>
              </a:xfrm>
              <a:prstGeom prst="ellipse">
                <a:avLst/>
              </a:prstGeom>
              <a:solidFill>
                <a:srgbClr val="211F2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80000" tIns="180000" rIns="180000" bIns="18000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endParaRPr lang="nl-NL" sz="1600" cap="all" baseline="0" noProof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97" name="Graphic 163" descr="Informatie">
                <a:extLst>
                  <a:ext uri="{FF2B5EF4-FFF2-40B4-BE49-F238E27FC236}">
                    <a16:creationId xmlns:a16="http://schemas.microsoft.com/office/drawing/2014/main" id="{80B5C381-D0C1-41C5-8EF5-43CB21F8BFA1}"/>
                  </a:ext>
                </a:extLst>
              </p:cNvPr>
              <p:cNvSpPr/>
              <p:nvPr/>
            </p:nvSpPr>
            <p:spPr>
              <a:xfrm>
                <a:off x="-510741" y="5913713"/>
                <a:ext cx="267555" cy="267555"/>
              </a:xfrm>
              <a:custGeom>
                <a:avLst/>
                <a:gdLst>
                  <a:gd name="connsiteX0" fmla="*/ 145860 w 291719"/>
                  <a:gd name="connsiteY0" fmla="*/ 0 h 291719"/>
                  <a:gd name="connsiteX1" fmla="*/ 0 w 291719"/>
                  <a:gd name="connsiteY1" fmla="*/ 145860 h 291719"/>
                  <a:gd name="connsiteX2" fmla="*/ 145860 w 291719"/>
                  <a:gd name="connsiteY2" fmla="*/ 291720 h 291719"/>
                  <a:gd name="connsiteX3" fmla="*/ 291720 w 291719"/>
                  <a:gd name="connsiteY3" fmla="*/ 145860 h 291719"/>
                  <a:gd name="connsiteX4" fmla="*/ 145860 w 291719"/>
                  <a:gd name="connsiteY4" fmla="*/ 0 h 291719"/>
                  <a:gd name="connsiteX5" fmla="*/ 138183 w 291719"/>
                  <a:gd name="connsiteY5" fmla="*/ 38384 h 291719"/>
                  <a:gd name="connsiteX6" fmla="*/ 157375 w 291719"/>
                  <a:gd name="connsiteY6" fmla="*/ 57576 h 291719"/>
                  <a:gd name="connsiteX7" fmla="*/ 138183 w 291719"/>
                  <a:gd name="connsiteY7" fmla="*/ 76768 h 291719"/>
                  <a:gd name="connsiteX8" fmla="*/ 118991 w 291719"/>
                  <a:gd name="connsiteY8" fmla="*/ 57576 h 291719"/>
                  <a:gd name="connsiteX9" fmla="*/ 138183 w 291719"/>
                  <a:gd name="connsiteY9" fmla="*/ 38384 h 291719"/>
                  <a:gd name="connsiteX10" fmla="*/ 184244 w 291719"/>
                  <a:gd name="connsiteY10" fmla="*/ 253336 h 291719"/>
                  <a:gd name="connsiteX11" fmla="*/ 107476 w 291719"/>
                  <a:gd name="connsiteY11" fmla="*/ 253336 h 291719"/>
                  <a:gd name="connsiteX12" fmla="*/ 107476 w 291719"/>
                  <a:gd name="connsiteY12" fmla="*/ 230305 h 291719"/>
                  <a:gd name="connsiteX13" fmla="*/ 134345 w 291719"/>
                  <a:gd name="connsiteY13" fmla="*/ 230305 h 291719"/>
                  <a:gd name="connsiteX14" fmla="*/ 134345 w 291719"/>
                  <a:gd name="connsiteY14" fmla="*/ 115153 h 291719"/>
                  <a:gd name="connsiteX15" fmla="*/ 111314 w 291719"/>
                  <a:gd name="connsiteY15" fmla="*/ 115153 h 291719"/>
                  <a:gd name="connsiteX16" fmla="*/ 111314 w 291719"/>
                  <a:gd name="connsiteY16" fmla="*/ 92122 h 291719"/>
                  <a:gd name="connsiteX17" fmla="*/ 157375 w 291719"/>
                  <a:gd name="connsiteY17" fmla="*/ 92122 h 291719"/>
                  <a:gd name="connsiteX18" fmla="*/ 157375 w 291719"/>
                  <a:gd name="connsiteY18" fmla="*/ 115153 h 291719"/>
                  <a:gd name="connsiteX19" fmla="*/ 157375 w 291719"/>
                  <a:gd name="connsiteY19" fmla="*/ 230305 h 291719"/>
                  <a:gd name="connsiteX20" fmla="*/ 184244 w 291719"/>
                  <a:gd name="connsiteY20" fmla="*/ 230305 h 291719"/>
                  <a:gd name="connsiteX21" fmla="*/ 184244 w 291719"/>
                  <a:gd name="connsiteY21" fmla="*/ 253336 h 2917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291719" h="291719">
                    <a:moveTo>
                      <a:pt x="145860" y="0"/>
                    </a:moveTo>
                    <a:cubicBezTo>
                      <a:pt x="65253" y="0"/>
                      <a:pt x="0" y="65253"/>
                      <a:pt x="0" y="145860"/>
                    </a:cubicBezTo>
                    <a:cubicBezTo>
                      <a:pt x="0" y="226467"/>
                      <a:pt x="65253" y="291720"/>
                      <a:pt x="145860" y="291720"/>
                    </a:cubicBezTo>
                    <a:cubicBezTo>
                      <a:pt x="226467" y="291720"/>
                      <a:pt x="291720" y="226467"/>
                      <a:pt x="291720" y="145860"/>
                    </a:cubicBezTo>
                    <a:cubicBezTo>
                      <a:pt x="291720" y="65253"/>
                      <a:pt x="226467" y="0"/>
                      <a:pt x="145860" y="0"/>
                    </a:cubicBezTo>
                    <a:close/>
                    <a:moveTo>
                      <a:pt x="138183" y="38384"/>
                    </a:moveTo>
                    <a:cubicBezTo>
                      <a:pt x="148931" y="38384"/>
                      <a:pt x="157375" y="46829"/>
                      <a:pt x="157375" y="57576"/>
                    </a:cubicBezTo>
                    <a:cubicBezTo>
                      <a:pt x="157375" y="68324"/>
                      <a:pt x="148931" y="76768"/>
                      <a:pt x="138183" y="76768"/>
                    </a:cubicBezTo>
                    <a:cubicBezTo>
                      <a:pt x="127435" y="76768"/>
                      <a:pt x="118991" y="68324"/>
                      <a:pt x="118991" y="57576"/>
                    </a:cubicBezTo>
                    <a:cubicBezTo>
                      <a:pt x="118991" y="46829"/>
                      <a:pt x="127435" y="38384"/>
                      <a:pt x="138183" y="38384"/>
                    </a:cubicBezTo>
                    <a:close/>
                    <a:moveTo>
                      <a:pt x="184244" y="253336"/>
                    </a:moveTo>
                    <a:lnTo>
                      <a:pt x="107476" y="253336"/>
                    </a:lnTo>
                    <a:lnTo>
                      <a:pt x="107476" y="230305"/>
                    </a:lnTo>
                    <a:lnTo>
                      <a:pt x="134345" y="230305"/>
                    </a:lnTo>
                    <a:lnTo>
                      <a:pt x="134345" y="115153"/>
                    </a:lnTo>
                    <a:lnTo>
                      <a:pt x="111314" y="115153"/>
                    </a:lnTo>
                    <a:lnTo>
                      <a:pt x="111314" y="92122"/>
                    </a:lnTo>
                    <a:lnTo>
                      <a:pt x="157375" y="92122"/>
                    </a:lnTo>
                    <a:lnTo>
                      <a:pt x="157375" y="115153"/>
                    </a:lnTo>
                    <a:lnTo>
                      <a:pt x="157375" y="230305"/>
                    </a:lnTo>
                    <a:lnTo>
                      <a:pt x="184244" y="230305"/>
                    </a:lnTo>
                    <a:lnTo>
                      <a:pt x="184244" y="253336"/>
                    </a:lnTo>
                    <a:close/>
                  </a:path>
                </a:pathLst>
              </a:custGeom>
              <a:solidFill>
                <a:srgbClr val="1FF524"/>
              </a:solidFill>
              <a:ln w="3770" cap="flat">
                <a:noFill/>
                <a:prstDash val="solid"/>
                <a:miter/>
              </a:ln>
            </p:spPr>
            <p:txBody>
              <a:bodyPr rtlCol="0" anchor="ctr">
                <a:noAutofit/>
              </a:bodyPr>
              <a:lstStyle/>
              <a:p>
                <a:endParaRPr lang="nl-NL" sz="2000" noProof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</p:grpSp>
      <p:grpSp>
        <p:nvGrpSpPr>
          <p:cNvPr id="132" name="INSTRUCTIE">
            <a:extLst>
              <a:ext uri="{FF2B5EF4-FFF2-40B4-BE49-F238E27FC236}">
                <a16:creationId xmlns:a16="http://schemas.microsoft.com/office/drawing/2014/main" id="{CBA80120-E9EE-48D3-8073-763C5F2360BB}"/>
              </a:ext>
            </a:extLst>
          </p:cNvPr>
          <p:cNvGrpSpPr/>
          <p:nvPr userDrawn="1"/>
        </p:nvGrpSpPr>
        <p:grpSpPr>
          <a:xfrm>
            <a:off x="5846" y="7033211"/>
            <a:ext cx="3727954" cy="1728407"/>
            <a:chOff x="5846" y="7033211"/>
            <a:chExt cx="3727954" cy="1728407"/>
          </a:xfrm>
        </p:grpSpPr>
        <p:sp>
          <p:nvSpPr>
            <p:cNvPr id="133" name="Rechthoek 132">
              <a:extLst>
                <a:ext uri="{FF2B5EF4-FFF2-40B4-BE49-F238E27FC236}">
                  <a16:creationId xmlns:a16="http://schemas.microsoft.com/office/drawing/2014/main" id="{EF3B8395-EC7F-4550-B9AF-8F422D94637B}"/>
                </a:ext>
              </a:extLst>
            </p:cNvPr>
            <p:cNvSpPr/>
            <p:nvPr userDrawn="1"/>
          </p:nvSpPr>
          <p:spPr>
            <a:xfrm>
              <a:off x="5846" y="7033211"/>
              <a:ext cx="3727954" cy="1577390"/>
            </a:xfrm>
            <a:prstGeom prst="rect">
              <a:avLst/>
            </a:prstGeom>
            <a:solidFill>
              <a:srgbClr val="FFFFFF"/>
            </a:solidFill>
            <a:ln w="6350">
              <a:solidFill>
                <a:srgbClr val="ECECEC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0000" tIns="144000" rIns="180000" bIns="14400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l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</a:pPr>
              <a:r>
                <a:rPr lang="nl-NL" sz="1400" b="1" cap="all" baseline="0" noProof="0">
                  <a:solidFill>
                    <a:schemeClr val="accent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Voettekst, dia nummer </a:t>
              </a:r>
              <a:br>
                <a:rPr lang="nl-NL" sz="1400" b="1" cap="all" baseline="0" noProof="0">
                  <a:solidFill>
                    <a:schemeClr val="accent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</a:br>
              <a:r>
                <a:rPr lang="nl-NL" sz="1400" b="1" cap="all" baseline="0" noProof="0">
                  <a:solidFill>
                    <a:schemeClr val="accent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en datum aanpassen</a:t>
              </a:r>
            </a:p>
          </p:txBody>
        </p:sp>
        <p:sp>
          <p:nvSpPr>
            <p:cNvPr id="134" name="Ovaal 133">
              <a:extLst>
                <a:ext uri="{FF2B5EF4-FFF2-40B4-BE49-F238E27FC236}">
                  <a16:creationId xmlns:a16="http://schemas.microsoft.com/office/drawing/2014/main" id="{F56D2BE5-FB3B-44B0-82B9-F836F103EBE9}"/>
                </a:ext>
              </a:extLst>
            </p:cNvPr>
            <p:cNvSpPr/>
            <p:nvPr userDrawn="1"/>
          </p:nvSpPr>
          <p:spPr>
            <a:xfrm>
              <a:off x="188424" y="7678534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1</a:t>
              </a:r>
            </a:p>
          </p:txBody>
        </p:sp>
        <p:sp>
          <p:nvSpPr>
            <p:cNvPr id="135" name="Rechthoek 134">
              <a:extLst>
                <a:ext uri="{FF2B5EF4-FFF2-40B4-BE49-F238E27FC236}">
                  <a16:creationId xmlns:a16="http://schemas.microsoft.com/office/drawing/2014/main" id="{BA704CB4-9555-493F-9CAE-FB9726304D28}"/>
                </a:ext>
              </a:extLst>
            </p:cNvPr>
            <p:cNvSpPr/>
            <p:nvPr userDrawn="1"/>
          </p:nvSpPr>
          <p:spPr>
            <a:xfrm>
              <a:off x="472596" y="7678534"/>
              <a:ext cx="2322719" cy="316729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Ga naar de tab </a:t>
              </a:r>
              <a:r>
                <a:rPr kumimoji="0" lang="nl-NL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‘Invoegen’</a:t>
              </a: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 en klik op</a:t>
              </a:r>
              <a:b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</a:br>
              <a:r>
                <a:rPr kumimoji="0" lang="nl-NL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‘Kop- en voettekst’</a:t>
              </a: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.</a:t>
              </a:r>
            </a:p>
          </p:txBody>
        </p:sp>
        <p:sp>
          <p:nvSpPr>
            <p:cNvPr id="136" name="Ovaal 135">
              <a:extLst>
                <a:ext uri="{FF2B5EF4-FFF2-40B4-BE49-F238E27FC236}">
                  <a16:creationId xmlns:a16="http://schemas.microsoft.com/office/drawing/2014/main" id="{DF4FACBF-BDBD-47E5-8AE1-EB26A20BC089}"/>
                </a:ext>
              </a:extLst>
            </p:cNvPr>
            <p:cNvSpPr/>
            <p:nvPr userDrawn="1"/>
          </p:nvSpPr>
          <p:spPr>
            <a:xfrm>
              <a:off x="188424" y="8108869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2</a:t>
              </a:r>
            </a:p>
          </p:txBody>
        </p:sp>
        <p:sp>
          <p:nvSpPr>
            <p:cNvPr id="137" name="Rechthoek 136">
              <a:extLst>
                <a:ext uri="{FF2B5EF4-FFF2-40B4-BE49-F238E27FC236}">
                  <a16:creationId xmlns:a16="http://schemas.microsoft.com/office/drawing/2014/main" id="{CDC88B22-E263-43E3-A37E-1A8D6385F9AE}"/>
                </a:ext>
              </a:extLst>
            </p:cNvPr>
            <p:cNvSpPr/>
            <p:nvPr userDrawn="1"/>
          </p:nvSpPr>
          <p:spPr>
            <a:xfrm>
              <a:off x="472596" y="8108869"/>
              <a:ext cx="2322719" cy="652749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Klik op</a:t>
              </a:r>
              <a:r>
                <a:rPr kumimoji="0" lang="nl-NL" sz="12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 ‘Overal toepassen’</a:t>
              </a:r>
              <a:r>
                <a:rPr kumimoji="0" lang="nl-NL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 om de gegevens op elke slide toe te passen.</a:t>
              </a:r>
            </a:p>
          </p:txBody>
        </p:sp>
        <p:grpSp>
          <p:nvGrpSpPr>
            <p:cNvPr id="138" name="Groep 137">
              <a:extLst>
                <a:ext uri="{FF2B5EF4-FFF2-40B4-BE49-F238E27FC236}">
                  <a16:creationId xmlns:a16="http://schemas.microsoft.com/office/drawing/2014/main" id="{5040AEBB-55CE-4D51-92F2-D54BA8D3DD8B}"/>
                </a:ext>
              </a:extLst>
            </p:cNvPr>
            <p:cNvGrpSpPr/>
            <p:nvPr userDrawn="1"/>
          </p:nvGrpSpPr>
          <p:grpSpPr>
            <a:xfrm>
              <a:off x="2939884" y="7739834"/>
              <a:ext cx="681133" cy="750023"/>
              <a:chOff x="-910573" y="4987990"/>
              <a:chExt cx="681133" cy="750023"/>
            </a:xfrm>
          </p:grpSpPr>
          <p:grpSp>
            <p:nvGrpSpPr>
              <p:cNvPr id="139" name="Groep 138">
                <a:extLst>
                  <a:ext uri="{FF2B5EF4-FFF2-40B4-BE49-F238E27FC236}">
                    <a16:creationId xmlns:a16="http://schemas.microsoft.com/office/drawing/2014/main" id="{8324E1E7-7C90-4F49-ABF1-75F843030706}"/>
                  </a:ext>
                </a:extLst>
              </p:cNvPr>
              <p:cNvGrpSpPr/>
              <p:nvPr userDrawn="1"/>
            </p:nvGrpSpPr>
            <p:grpSpPr>
              <a:xfrm>
                <a:off x="-713542" y="4987990"/>
                <a:ext cx="287071" cy="379107"/>
                <a:chOff x="-4050578" y="288410"/>
                <a:chExt cx="322125" cy="379107"/>
              </a:xfrm>
            </p:grpSpPr>
            <p:sp>
              <p:nvSpPr>
                <p:cNvPr id="141" name="Rechthoek met één afgeknipte en afgeronde hoek 47">
                  <a:extLst>
                    <a:ext uri="{FF2B5EF4-FFF2-40B4-BE49-F238E27FC236}">
                      <a16:creationId xmlns:a16="http://schemas.microsoft.com/office/drawing/2014/main" id="{47F599C2-D39F-484C-B924-486A1B10C9C6}"/>
                    </a:ext>
                  </a:extLst>
                </p:cNvPr>
                <p:cNvSpPr/>
                <p:nvPr userDrawn="1"/>
              </p:nvSpPr>
              <p:spPr>
                <a:xfrm>
                  <a:off x="-4050578" y="288410"/>
                  <a:ext cx="322125" cy="379107"/>
                </a:xfrm>
                <a:prstGeom prst="snipRoundRect">
                  <a:avLst>
                    <a:gd name="adj1" fmla="val 0"/>
                    <a:gd name="adj2" fmla="val 33753"/>
                  </a:avLst>
                </a:prstGeom>
                <a:solidFill>
                  <a:sysClr val="window" lastClr="FFFFFF"/>
                </a:solidFill>
                <a:ln w="12700" cap="flat" cmpd="sng" algn="ctr">
                  <a:solidFill>
                    <a:srgbClr val="FFFFFF">
                      <a:lumMod val="65000"/>
                    </a:srgbClr>
                  </a:solidFill>
                  <a:prstDash val="solid"/>
                </a:ln>
                <a:effectLst/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900" b="0" i="0" u="none" strike="noStrike" kern="0" cap="none" spc="0" normalizeH="0" baseline="0" noProof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142" name="Rechthoekige driehoek 141">
                  <a:extLst>
                    <a:ext uri="{FF2B5EF4-FFF2-40B4-BE49-F238E27FC236}">
                      <a16:creationId xmlns:a16="http://schemas.microsoft.com/office/drawing/2014/main" id="{11DBF360-BA8D-4CC4-974F-54C37AA618E8}"/>
                    </a:ext>
                  </a:extLst>
                </p:cNvPr>
                <p:cNvSpPr/>
                <p:nvPr userDrawn="1"/>
              </p:nvSpPr>
              <p:spPr>
                <a:xfrm>
                  <a:off x="-3833537" y="291656"/>
                  <a:ext cx="103133" cy="93757"/>
                </a:xfrm>
                <a:prstGeom prst="rtTriangle">
                  <a:avLst/>
                </a:prstGeom>
                <a:solidFill>
                  <a:sysClr val="window" lastClr="FFFFFF"/>
                </a:solidFill>
                <a:ln w="12700" cap="flat" cmpd="sng" algn="ctr">
                  <a:solidFill>
                    <a:srgbClr val="FFFFFF">
                      <a:lumMod val="65000"/>
                    </a:srgbClr>
                  </a:solidFill>
                  <a:prstDash val="solid"/>
                </a:ln>
                <a:effectLst/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900" b="0" i="0" u="none" strike="noStrike" kern="0" cap="none" spc="0" normalizeH="0" baseline="0" noProof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143" name="Rechthoek 142">
                  <a:extLst>
                    <a:ext uri="{FF2B5EF4-FFF2-40B4-BE49-F238E27FC236}">
                      <a16:creationId xmlns:a16="http://schemas.microsoft.com/office/drawing/2014/main" id="{9847E95E-B238-4492-9D5F-03E6F8D4E049}"/>
                    </a:ext>
                  </a:extLst>
                </p:cNvPr>
                <p:cNvSpPr/>
                <p:nvPr userDrawn="1"/>
              </p:nvSpPr>
              <p:spPr>
                <a:xfrm>
                  <a:off x="-4013673" y="314848"/>
                  <a:ext cx="140930" cy="70565"/>
                </a:xfrm>
                <a:prstGeom prst="rect">
                  <a:avLst/>
                </a:prstGeom>
                <a:solidFill>
                  <a:srgbClr val="EDC87E"/>
                </a:solidFill>
                <a:ln w="12700" cap="flat" cmpd="sng" algn="ctr">
                  <a:noFill/>
                  <a:prstDash val="solid"/>
                </a:ln>
                <a:effectLst/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900" b="0" i="0" u="none" strike="noStrike" kern="0" cap="none" spc="0" normalizeH="0" baseline="0" noProof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144" name="Rechthoek 143">
                  <a:extLst>
                    <a:ext uri="{FF2B5EF4-FFF2-40B4-BE49-F238E27FC236}">
                      <a16:creationId xmlns:a16="http://schemas.microsoft.com/office/drawing/2014/main" id="{3B4241CC-8B20-4007-8129-99EB35BD98DA}"/>
                    </a:ext>
                  </a:extLst>
                </p:cNvPr>
                <p:cNvSpPr/>
                <p:nvPr userDrawn="1"/>
              </p:nvSpPr>
              <p:spPr>
                <a:xfrm>
                  <a:off x="-4020379" y="586428"/>
                  <a:ext cx="261727" cy="61406"/>
                </a:xfrm>
                <a:prstGeom prst="rect">
                  <a:avLst/>
                </a:prstGeom>
                <a:solidFill>
                  <a:srgbClr val="EDC87E"/>
                </a:solidFill>
                <a:ln w="12700" cap="flat" cmpd="sng" algn="ctr">
                  <a:noFill/>
                  <a:prstDash val="solid"/>
                </a:ln>
                <a:effectLst/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R="0" lvl="0" indent="0" algn="ctr" defTabSz="914400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nl-NL" sz="900" b="0" i="0" u="none" strike="noStrike" kern="0" cap="none" spc="0" normalizeH="0" baseline="0" noProof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p:grpSp>
          <p:sp>
            <p:nvSpPr>
              <p:cNvPr id="140" name="Rechthoek 139">
                <a:extLst>
                  <a:ext uri="{FF2B5EF4-FFF2-40B4-BE49-F238E27FC236}">
                    <a16:creationId xmlns:a16="http://schemas.microsoft.com/office/drawing/2014/main" id="{3EBBDCBC-27ED-4C7E-8504-AF1C57333D90}"/>
                  </a:ext>
                </a:extLst>
              </p:cNvPr>
              <p:cNvSpPr/>
              <p:nvPr userDrawn="1"/>
            </p:nvSpPr>
            <p:spPr>
              <a:xfrm>
                <a:off x="-910573" y="5352063"/>
                <a:ext cx="681133" cy="385950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900" b="0" i="0" u="none" strike="noStrike" kern="0" cap="none" spc="0" normalizeH="0" baseline="0" noProof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Koptekst en voettekst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7026831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 mod="1">
    <p:ext uri="{DCECCB84-F9BA-43D5-87BE-67443E8EF086}">
      <p15:sldGuideLst xmlns:p15="http://schemas.microsoft.com/office/powerpoint/2012/main"/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- INFO">
            <a:extLst>
              <a:ext uri="{FF2B5EF4-FFF2-40B4-BE49-F238E27FC236}">
                <a16:creationId xmlns:a16="http://schemas.microsoft.com/office/drawing/2014/main" id="{95375009-0585-438D-841C-973CDC9F540A}"/>
              </a:ext>
            </a:extLst>
          </p:cNvPr>
          <p:cNvSpPr txBox="1"/>
          <p:nvPr userDrawn="1"/>
        </p:nvSpPr>
        <p:spPr>
          <a:xfrm>
            <a:off x="0" y="-363556"/>
            <a:ext cx="12179300" cy="198456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l"/>
            <a:r>
              <a:rPr lang="nl-NL" sz="1400" b="1" cap="all" spc="0" baseline="0" dirty="0">
                <a:solidFill>
                  <a:sysClr val="windowText" lastClr="000000"/>
                </a:solidFill>
                <a:latin typeface="+mn-lt"/>
                <a:cs typeface="Calibri" panose="020F0502020204030204" pitchFamily="34" charset="0"/>
              </a:rPr>
              <a:t>VIDEO</a:t>
            </a:r>
          </a:p>
        </p:txBody>
      </p:sp>
      <p:sp>
        <p:nvSpPr>
          <p:cNvPr id="7" name="video">
            <a:extLst>
              <a:ext uri="{FF2B5EF4-FFF2-40B4-BE49-F238E27FC236}">
                <a16:creationId xmlns:a16="http://schemas.microsoft.com/office/drawing/2014/main" id="{41E15F30-69CC-4871-8046-00CA40AE7C05}"/>
              </a:ext>
            </a:extLst>
          </p:cNvPr>
          <p:cNvSpPr>
            <a:spLocks noGrp="1"/>
          </p:cNvSpPr>
          <p:nvPr>
            <p:ph type="media" sz="quarter" idx="10" hasCustomPrompt="1"/>
          </p:nvPr>
        </p:nvSpPr>
        <p:spPr>
          <a:xfrm>
            <a:off x="0" y="0"/>
            <a:ext cx="12192000" cy="6858000"/>
          </a:xfrm>
          <a:solidFill>
            <a:schemeClr val="bg1">
              <a:lumMod val="75000"/>
            </a:schemeClr>
          </a:solidFill>
        </p:spPr>
        <p:txBody>
          <a:bodyPr bIns="1080000" anchor="ctr" anchorCtr="0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r>
              <a:rPr lang="nl-NL" dirty="0"/>
              <a:t>Klik op onderstaand icon</a:t>
            </a:r>
            <a:br>
              <a:rPr lang="nl-NL" dirty="0"/>
            </a:br>
            <a:r>
              <a:rPr lang="nl-NL" dirty="0"/>
              <a:t>om een video in te voegen</a:t>
            </a:r>
          </a:p>
        </p:txBody>
      </p:sp>
      <p:sp>
        <p:nvSpPr>
          <p:cNvPr id="4" name="tekst">
            <a:extLst>
              <a:ext uri="{FF2B5EF4-FFF2-40B4-BE49-F238E27FC236}">
                <a16:creationId xmlns:a16="http://schemas.microsoft.com/office/drawing/2014/main" id="{33BB6B10-7EF7-4C02-941D-055CAEF35741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10419381" y="474730"/>
            <a:ext cx="1450800" cy="712800"/>
          </a:xfrm>
          <a:blipFill>
            <a:blip r:embed="rId2"/>
            <a:srcRect/>
            <a:stretch>
              <a:fillRect t="-28" b="-28"/>
            </a:stretch>
          </a:blipFill>
        </p:spPr>
        <p:txBody>
          <a:bodyPr/>
          <a:lstStyle>
            <a:lvl1pPr>
              <a:buNone/>
              <a:defRPr/>
            </a:lvl1pPr>
            <a:lvl5pPr>
              <a:defRPr/>
            </a:lvl5pPr>
          </a:lstStyle>
          <a:p>
            <a:pPr lvl="0"/>
            <a:r>
              <a:rPr lang="nl-NL" dirty="0"/>
              <a:t>   </a:t>
            </a:r>
          </a:p>
        </p:txBody>
      </p:sp>
      <p:grpSp>
        <p:nvGrpSpPr>
          <p:cNvPr id="5" name="INSTRUCTIE">
            <a:extLst>
              <a:ext uri="{FF2B5EF4-FFF2-40B4-BE49-F238E27FC236}">
                <a16:creationId xmlns:a16="http://schemas.microsoft.com/office/drawing/2014/main" id="{51400DAF-4720-4E30-B709-F48219F87818}"/>
              </a:ext>
            </a:extLst>
          </p:cNvPr>
          <p:cNvGrpSpPr/>
          <p:nvPr userDrawn="1"/>
        </p:nvGrpSpPr>
        <p:grpSpPr>
          <a:xfrm>
            <a:off x="-3786437" y="1"/>
            <a:ext cx="3693386" cy="5080671"/>
            <a:chOff x="-3786437" y="1"/>
            <a:chExt cx="3693386" cy="5080671"/>
          </a:xfrm>
        </p:grpSpPr>
        <p:sp>
          <p:nvSpPr>
            <p:cNvPr id="6" name="Rechthoek 5">
              <a:extLst>
                <a:ext uri="{FF2B5EF4-FFF2-40B4-BE49-F238E27FC236}">
                  <a16:creationId xmlns:a16="http://schemas.microsoft.com/office/drawing/2014/main" id="{F12C8B46-CB38-4FAB-B69E-E3EA0413232A}"/>
                </a:ext>
              </a:extLst>
            </p:cNvPr>
            <p:cNvSpPr/>
            <p:nvPr userDrawn="1"/>
          </p:nvSpPr>
          <p:spPr>
            <a:xfrm>
              <a:off x="-3786437" y="4252672"/>
              <a:ext cx="3593637" cy="828000"/>
            </a:xfrm>
            <a:prstGeom prst="rect">
              <a:avLst/>
            </a:prstGeom>
            <a:solidFill>
              <a:srgbClr val="ECECEC"/>
            </a:solidFill>
            <a:ln w="6350">
              <a:solidFill>
                <a:srgbClr val="ECECE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0000" tIns="144000" rIns="180000" bIns="144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l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</a:pPr>
              <a:r>
                <a:rPr lang="nl-NL" sz="1200" b="1" cap="all" baseline="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Meer weten?</a:t>
              </a:r>
              <a:r>
                <a:rPr lang="nl-NL" sz="1200" cap="all" baseline="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/>
              </a:r>
              <a:br>
                <a:rPr lang="nl-NL" sz="1200" cap="all" baseline="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</a:br>
              <a:r>
                <a:rPr lang="nl-NL" sz="1200" cap="none" baseline="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Ga naar de instructie dia </a:t>
              </a:r>
              <a:r>
                <a:rPr lang="nl-NL" sz="1200" b="1" cap="none" baseline="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‘VIDEO INSTRUCTIES’</a:t>
              </a:r>
              <a:r>
                <a:rPr lang="nl-NL" sz="1200" cap="none" baseline="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.</a:t>
              </a:r>
              <a:br>
                <a:rPr lang="nl-NL" sz="1200" cap="none" baseline="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</a:br>
              <a:r>
                <a:rPr lang="nl-NL" sz="1200" cap="none" baseline="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Deze vind je vooraan de presentatie of voeg je in via </a:t>
              </a:r>
              <a:r>
                <a:rPr lang="nl-NL" sz="1200" i="1" cap="none" baseline="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‘Start’</a:t>
              </a:r>
              <a:r>
                <a:rPr lang="nl-NL" sz="1200" cap="none" baseline="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&gt; </a:t>
              </a:r>
              <a:r>
                <a:rPr lang="nl-NL" sz="1200" i="1" cap="none" baseline="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‘Nieuwe dia’</a:t>
              </a:r>
            </a:p>
          </p:txBody>
        </p:sp>
        <p:sp>
          <p:nvSpPr>
            <p:cNvPr id="9" name="Rechthoek 8">
              <a:extLst>
                <a:ext uri="{FF2B5EF4-FFF2-40B4-BE49-F238E27FC236}">
                  <a16:creationId xmlns:a16="http://schemas.microsoft.com/office/drawing/2014/main" id="{530127C9-F419-4D31-B020-6C0DBE926619}"/>
                </a:ext>
              </a:extLst>
            </p:cNvPr>
            <p:cNvSpPr/>
            <p:nvPr userDrawn="1"/>
          </p:nvSpPr>
          <p:spPr>
            <a:xfrm>
              <a:off x="-3786165" y="1"/>
              <a:ext cx="3593091" cy="4252672"/>
            </a:xfrm>
            <a:prstGeom prst="rect">
              <a:avLst/>
            </a:prstGeom>
            <a:solidFill>
              <a:srgbClr val="FFFFFF"/>
            </a:solidFill>
            <a:ln w="6350">
              <a:solidFill>
                <a:srgbClr val="ECECEC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0000" tIns="144000" rIns="180000" bIns="14400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l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</a:pPr>
              <a:r>
                <a:rPr lang="nl-NL" sz="1400" b="1" cap="all" baseline="0" noProof="0">
                  <a:solidFill>
                    <a:schemeClr val="accent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Video invoegen/opmaken</a:t>
              </a:r>
            </a:p>
          </p:txBody>
        </p:sp>
        <p:sp>
          <p:nvSpPr>
            <p:cNvPr id="10" name="Ovaal 9">
              <a:extLst>
                <a:ext uri="{FF2B5EF4-FFF2-40B4-BE49-F238E27FC236}">
                  <a16:creationId xmlns:a16="http://schemas.microsoft.com/office/drawing/2014/main" id="{F6CFEDE7-DEBD-43E1-A853-D4B0ECF04B68}"/>
                </a:ext>
              </a:extLst>
            </p:cNvPr>
            <p:cNvSpPr/>
            <p:nvPr userDrawn="1"/>
          </p:nvSpPr>
          <p:spPr>
            <a:xfrm>
              <a:off x="-3603587" y="465324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1</a:t>
              </a:r>
            </a:p>
          </p:txBody>
        </p:sp>
        <p:sp>
          <p:nvSpPr>
            <p:cNvPr id="11" name="Rechthoek 10">
              <a:extLst>
                <a:ext uri="{FF2B5EF4-FFF2-40B4-BE49-F238E27FC236}">
                  <a16:creationId xmlns:a16="http://schemas.microsoft.com/office/drawing/2014/main" id="{ACA6D3FB-DC7C-44D1-BC71-98725544F2D3}"/>
                </a:ext>
              </a:extLst>
            </p:cNvPr>
            <p:cNvSpPr/>
            <p:nvPr userDrawn="1"/>
          </p:nvSpPr>
          <p:spPr>
            <a:xfrm>
              <a:off x="-3319415" y="465324"/>
              <a:ext cx="2944682" cy="658026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Wanneer nodig, verwijder de bestaande video d.m.v. de </a:t>
              </a:r>
              <a:r>
                <a:rPr kumimoji="0" lang="nl-NL" sz="12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‘Backspace toets’</a:t>
              </a:r>
              <a:r>
                <a:rPr kumimoji="0" lang="nl-NL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. Klik op het pictogram om een nieuwe video in te voegen</a:t>
              </a:r>
              <a:br>
                <a:rPr kumimoji="0" lang="nl-NL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</a:br>
              <a:r>
                <a:rPr kumimoji="0" lang="nl-NL" sz="1200" b="0" i="1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(zie onderstaand voorbeeld)</a:t>
              </a:r>
              <a:r>
                <a:rPr kumimoji="0" lang="nl-NL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.</a:t>
              </a:r>
            </a:p>
          </p:txBody>
        </p:sp>
        <p:sp>
          <p:nvSpPr>
            <p:cNvPr id="12" name="Ovaal 11">
              <a:extLst>
                <a:ext uri="{FF2B5EF4-FFF2-40B4-BE49-F238E27FC236}">
                  <a16:creationId xmlns:a16="http://schemas.microsoft.com/office/drawing/2014/main" id="{4276B0E4-5A2E-407F-9154-3E34E40AC263}"/>
                </a:ext>
              </a:extLst>
            </p:cNvPr>
            <p:cNvSpPr/>
            <p:nvPr userDrawn="1"/>
          </p:nvSpPr>
          <p:spPr>
            <a:xfrm>
              <a:off x="-3603587" y="1729709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2</a:t>
              </a:r>
            </a:p>
          </p:txBody>
        </p:sp>
        <p:sp>
          <p:nvSpPr>
            <p:cNvPr id="13" name="Rechthoek 12">
              <a:extLst>
                <a:ext uri="{FF2B5EF4-FFF2-40B4-BE49-F238E27FC236}">
                  <a16:creationId xmlns:a16="http://schemas.microsoft.com/office/drawing/2014/main" id="{A60F19B2-E26B-4E4D-8294-57026BBE1692}"/>
                </a:ext>
              </a:extLst>
            </p:cNvPr>
            <p:cNvSpPr/>
            <p:nvPr userDrawn="1"/>
          </p:nvSpPr>
          <p:spPr>
            <a:xfrm>
              <a:off x="-3319415" y="1729710"/>
              <a:ext cx="2944682" cy="326338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Selecteer de gewenste video</a:t>
              </a:r>
              <a:br>
                <a:rPr kumimoji="0" lang="nl-NL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</a:br>
              <a:r>
                <a:rPr kumimoji="0" lang="nl-NL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en klik op </a:t>
              </a:r>
              <a:r>
                <a:rPr kumimoji="0" lang="nl-NL" sz="12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‘Invoegen’</a:t>
              </a:r>
              <a:r>
                <a:rPr kumimoji="0" lang="nl-NL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.</a:t>
              </a:r>
            </a:p>
          </p:txBody>
        </p:sp>
        <p:grpSp>
          <p:nvGrpSpPr>
            <p:cNvPr id="14" name="Groep 13">
              <a:extLst>
                <a:ext uri="{FF2B5EF4-FFF2-40B4-BE49-F238E27FC236}">
                  <a16:creationId xmlns:a16="http://schemas.microsoft.com/office/drawing/2014/main" id="{D1C98098-D503-4EE6-9872-6367783CB7FA}"/>
                </a:ext>
              </a:extLst>
            </p:cNvPr>
            <p:cNvGrpSpPr/>
            <p:nvPr userDrawn="1"/>
          </p:nvGrpSpPr>
          <p:grpSpPr>
            <a:xfrm>
              <a:off x="-3311319" y="2164285"/>
              <a:ext cx="825500" cy="209550"/>
              <a:chOff x="13504624" y="2482850"/>
              <a:chExt cx="825500" cy="209550"/>
            </a:xfrm>
          </p:grpSpPr>
          <p:sp>
            <p:nvSpPr>
              <p:cNvPr id="41" name="Rechthoek 40">
                <a:extLst>
                  <a:ext uri="{FF2B5EF4-FFF2-40B4-BE49-F238E27FC236}">
                    <a16:creationId xmlns:a16="http://schemas.microsoft.com/office/drawing/2014/main" id="{ABEA21C9-3B58-4D9E-8BB7-0C668255284F}"/>
                  </a:ext>
                </a:extLst>
              </p:cNvPr>
              <p:cNvSpPr/>
              <p:nvPr userDrawn="1"/>
            </p:nvSpPr>
            <p:spPr>
              <a:xfrm>
                <a:off x="13504624" y="2482850"/>
                <a:ext cx="825500" cy="209550"/>
              </a:xfrm>
              <a:prstGeom prst="rect">
                <a:avLst/>
              </a:prstGeom>
              <a:solidFill>
                <a:srgbClr val="E5F1FB"/>
              </a:solidFill>
              <a:ln w="12700">
                <a:solidFill>
                  <a:srgbClr val="0B7ED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10800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nl-NL" sz="900" b="0" noProof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Invoegen</a:t>
                </a:r>
              </a:p>
            </p:txBody>
          </p:sp>
          <p:cxnSp>
            <p:nvCxnSpPr>
              <p:cNvPr id="42" name="Rechte verbindingslijn 41">
                <a:extLst>
                  <a:ext uri="{FF2B5EF4-FFF2-40B4-BE49-F238E27FC236}">
                    <a16:creationId xmlns:a16="http://schemas.microsoft.com/office/drawing/2014/main" id="{64C73EB0-1927-444F-BFEC-68B08AB47B20}"/>
                  </a:ext>
                </a:extLst>
              </p:cNvPr>
              <p:cNvCxnSpPr/>
              <p:nvPr userDrawn="1"/>
            </p:nvCxnSpPr>
            <p:spPr>
              <a:xfrm>
                <a:off x="14155269" y="2515250"/>
                <a:ext cx="0" cy="142717"/>
              </a:xfrm>
              <a:prstGeom prst="line">
                <a:avLst/>
              </a:prstGeom>
              <a:noFill/>
              <a:ln w="3175" cap="flat" cmpd="sng" algn="ctr">
                <a:solidFill>
                  <a:srgbClr val="44546A"/>
                </a:solidFill>
                <a:prstDash val="solid"/>
              </a:ln>
              <a:effectLst/>
            </p:spPr>
          </p:cxnSp>
          <p:sp>
            <p:nvSpPr>
              <p:cNvPr id="43" name="Gelijkbenige driehoek 42">
                <a:extLst>
                  <a:ext uri="{FF2B5EF4-FFF2-40B4-BE49-F238E27FC236}">
                    <a16:creationId xmlns:a16="http://schemas.microsoft.com/office/drawing/2014/main" id="{7DB6FF72-4220-4D3E-B9C2-DC2FA5247F0C}"/>
                  </a:ext>
                </a:extLst>
              </p:cNvPr>
              <p:cNvSpPr/>
              <p:nvPr userDrawn="1"/>
            </p:nvSpPr>
            <p:spPr>
              <a:xfrm rot="10800000">
                <a:off x="14196089" y="2566904"/>
                <a:ext cx="86866" cy="51147"/>
              </a:xfrm>
              <a:prstGeom prst="triangle">
                <a:avLst/>
              </a:prstGeom>
              <a:solidFill>
                <a:srgbClr val="0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900" b="1" noProof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sp>
          <p:nvSpPr>
            <p:cNvPr id="15" name="Ovaal 14">
              <a:extLst>
                <a:ext uri="{FF2B5EF4-FFF2-40B4-BE49-F238E27FC236}">
                  <a16:creationId xmlns:a16="http://schemas.microsoft.com/office/drawing/2014/main" id="{57891917-7232-40FB-ABDF-728815DD1308}"/>
                </a:ext>
              </a:extLst>
            </p:cNvPr>
            <p:cNvSpPr/>
            <p:nvPr userDrawn="1"/>
          </p:nvSpPr>
          <p:spPr>
            <a:xfrm>
              <a:off x="-3603587" y="2553359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3</a:t>
              </a:r>
            </a:p>
          </p:txBody>
        </p:sp>
        <p:sp>
          <p:nvSpPr>
            <p:cNvPr id="16" name="Rechthoek 15">
              <a:extLst>
                <a:ext uri="{FF2B5EF4-FFF2-40B4-BE49-F238E27FC236}">
                  <a16:creationId xmlns:a16="http://schemas.microsoft.com/office/drawing/2014/main" id="{B52379AD-D853-409D-B824-B127EA8D240D}"/>
                </a:ext>
              </a:extLst>
            </p:cNvPr>
            <p:cNvSpPr/>
            <p:nvPr userDrawn="1"/>
          </p:nvSpPr>
          <p:spPr>
            <a:xfrm>
              <a:off x="-3319415" y="2553360"/>
              <a:ext cx="2944682" cy="813746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Om de video te schalen of bij te snijden, ga naar de tab </a:t>
              </a:r>
              <a:r>
                <a:rPr kumimoji="0" lang="nl-NL" sz="12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‘Hulpmiddelen voor video’s - Opmaak’</a:t>
              </a:r>
              <a:r>
                <a:rPr kumimoji="0" lang="nl-NL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 en klik op de knop </a:t>
              </a:r>
              <a:r>
                <a:rPr kumimoji="0" lang="nl-NL" sz="12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‘Bijsnijden’</a:t>
              </a:r>
              <a:r>
                <a:rPr kumimoji="0" lang="nl-NL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. Schaal met de bolletjes de video en met de hoekjes het videokader.</a:t>
              </a:r>
            </a:p>
          </p:txBody>
        </p:sp>
        <p:grpSp>
          <p:nvGrpSpPr>
            <p:cNvPr id="17" name="Groep 16">
              <a:extLst>
                <a:ext uri="{FF2B5EF4-FFF2-40B4-BE49-F238E27FC236}">
                  <a16:creationId xmlns:a16="http://schemas.microsoft.com/office/drawing/2014/main" id="{07A3D26F-4BA2-4F29-AA06-07193B515D17}"/>
                </a:ext>
              </a:extLst>
            </p:cNvPr>
            <p:cNvGrpSpPr/>
            <p:nvPr userDrawn="1"/>
          </p:nvGrpSpPr>
          <p:grpSpPr>
            <a:xfrm>
              <a:off x="-3408294" y="3489160"/>
              <a:ext cx="622283" cy="612920"/>
              <a:chOff x="12617641" y="3403239"/>
              <a:chExt cx="752963" cy="741634"/>
            </a:xfrm>
          </p:grpSpPr>
          <p:grpSp>
            <p:nvGrpSpPr>
              <p:cNvPr id="25" name="Groep 24">
                <a:extLst>
                  <a:ext uri="{FF2B5EF4-FFF2-40B4-BE49-F238E27FC236}">
                    <a16:creationId xmlns:a16="http://schemas.microsoft.com/office/drawing/2014/main" id="{D1C301DF-C996-4F89-8410-8EE872DADF1E}"/>
                  </a:ext>
                </a:extLst>
              </p:cNvPr>
              <p:cNvGrpSpPr/>
              <p:nvPr userDrawn="1"/>
            </p:nvGrpSpPr>
            <p:grpSpPr>
              <a:xfrm>
                <a:off x="12771530" y="3403239"/>
                <a:ext cx="467176" cy="448491"/>
                <a:chOff x="12782157" y="3403239"/>
                <a:chExt cx="467176" cy="448491"/>
              </a:xfrm>
            </p:grpSpPr>
            <p:grpSp>
              <p:nvGrpSpPr>
                <p:cNvPr id="28" name="Groep 27">
                  <a:extLst>
                    <a:ext uri="{FF2B5EF4-FFF2-40B4-BE49-F238E27FC236}">
                      <a16:creationId xmlns:a16="http://schemas.microsoft.com/office/drawing/2014/main" id="{4BAD8C7F-E2C7-427C-B9D1-9745E7A60AFE}"/>
                    </a:ext>
                  </a:extLst>
                </p:cNvPr>
                <p:cNvGrpSpPr/>
                <p:nvPr userDrawn="1"/>
              </p:nvGrpSpPr>
              <p:grpSpPr>
                <a:xfrm>
                  <a:off x="12782157" y="3403239"/>
                  <a:ext cx="412976" cy="396132"/>
                  <a:chOff x="13554906" y="3320109"/>
                  <a:chExt cx="443917" cy="425811"/>
                </a:xfrm>
              </p:grpSpPr>
              <p:grpSp>
                <p:nvGrpSpPr>
                  <p:cNvPr id="35" name="Groep 34">
                    <a:extLst>
                      <a:ext uri="{FF2B5EF4-FFF2-40B4-BE49-F238E27FC236}">
                        <a16:creationId xmlns:a16="http://schemas.microsoft.com/office/drawing/2014/main" id="{2307653F-C06E-4264-AAAB-6159A6E711CC}"/>
                      </a:ext>
                    </a:extLst>
                  </p:cNvPr>
                  <p:cNvGrpSpPr/>
                  <p:nvPr userDrawn="1"/>
                </p:nvGrpSpPr>
                <p:grpSpPr>
                  <a:xfrm>
                    <a:off x="13554906" y="3320109"/>
                    <a:ext cx="443917" cy="425811"/>
                    <a:chOff x="12909684" y="1276143"/>
                    <a:chExt cx="443917" cy="425811"/>
                  </a:xfrm>
                </p:grpSpPr>
                <p:sp>
                  <p:nvSpPr>
                    <p:cNvPr id="38" name="Rechthoek 37">
                      <a:extLst>
                        <a:ext uri="{FF2B5EF4-FFF2-40B4-BE49-F238E27FC236}">
                          <a16:creationId xmlns:a16="http://schemas.microsoft.com/office/drawing/2014/main" id="{DE25410A-E708-41F9-B781-E24FBC27921A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12909689" y="1276143"/>
                      <a:ext cx="443912" cy="425811"/>
                    </a:xfrm>
                    <a:prstGeom prst="rect">
                      <a:avLst/>
                    </a:prstGeom>
                    <a:noFill/>
                    <a:ln w="12700">
                      <a:solidFill>
                        <a:srgbClr val="818181"/>
                      </a:solidFill>
                      <a:prstDash val="dash"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lvl="0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nl-NL" sz="800" b="0" noProof="0">
                        <a:solidFill>
                          <a:srgbClr val="211F26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p:txBody>
                </p:sp>
                <p:sp>
                  <p:nvSpPr>
                    <p:cNvPr id="39" name="Rechthoek 38">
                      <a:extLst>
                        <a:ext uri="{FF2B5EF4-FFF2-40B4-BE49-F238E27FC236}">
                          <a16:creationId xmlns:a16="http://schemas.microsoft.com/office/drawing/2014/main" id="{B5B16D70-6DFD-4FE0-A2FB-5742D3068342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12909684" y="1276143"/>
                      <a:ext cx="261629" cy="257807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 w="12700">
                      <a:solidFill>
                        <a:srgbClr val="81818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lvl="0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nl-NL" sz="800" b="0" noProof="0">
                        <a:solidFill>
                          <a:srgbClr val="211F26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p:txBody>
                </p:sp>
                <p:sp>
                  <p:nvSpPr>
                    <p:cNvPr id="40" name="Ovaal 39">
                      <a:extLst>
                        <a:ext uri="{FF2B5EF4-FFF2-40B4-BE49-F238E27FC236}">
                          <a16:creationId xmlns:a16="http://schemas.microsoft.com/office/drawing/2014/main" id="{77516401-F838-4072-8454-2D9DA62B2388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13069071" y="1308711"/>
                      <a:ext cx="72188" cy="72188"/>
                    </a:xfrm>
                    <a:prstGeom prst="ellipse">
                      <a:avLst/>
                    </a:prstGeom>
                    <a:solidFill>
                      <a:srgbClr val="ECC679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l"/>
                      <a:endParaRPr lang="nl-NL" sz="1000" b="1" noProof="0">
                        <a:solidFill>
                          <a:srgbClr val="211F26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p:txBody>
                </p:sp>
              </p:grpSp>
              <p:pic>
                <p:nvPicPr>
                  <p:cNvPr id="36" name="Afbeelding 35">
                    <a:extLst>
                      <a:ext uri="{FF2B5EF4-FFF2-40B4-BE49-F238E27FC236}">
                        <a16:creationId xmlns:a16="http://schemas.microsoft.com/office/drawing/2014/main" id="{8810B6F4-3D2E-4C03-8774-6B326517F299}"/>
                      </a:ext>
                    </a:extLst>
                  </p:cNvPr>
                  <p:cNvPicPr>
                    <a:picLocks noChangeAspect="1"/>
                  </p:cNvPicPr>
                  <p:nvPr userDrawn="1"/>
                </p:nvPicPr>
                <p:blipFill>
                  <a:blip r:embed="rId3">
                    <a:duotone>
                      <a:prstClr val="black"/>
                      <a:srgbClr val="4D82B8">
                        <a:tint val="45000"/>
                        <a:satMod val="400000"/>
                      </a:srgbClr>
                    </a:duotone>
                    <a:extLst>
                      <a:ext uri="{BEBA8EAE-BF5A-486C-A8C5-ECC9F3942E4B}">
                        <a14:imgProps xmlns:a14="http://schemas.microsoft.com/office/drawing/2010/main">
                          <a14:imgLayer r:embed="rId4">
                            <a14:imgEffect>
                              <a14:brightnessContrast contrast="-40000"/>
                            </a14:imgEffect>
                          </a14:imgLayer>
                        </a14:imgProps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13567296" y="3424991"/>
                    <a:ext cx="173367" cy="140220"/>
                  </a:xfrm>
                  <a:prstGeom prst="rect">
                    <a:avLst/>
                  </a:prstGeom>
                </p:spPr>
              </p:pic>
              <p:pic>
                <p:nvPicPr>
                  <p:cNvPr id="37" name="Afbeelding 36">
                    <a:extLst>
                      <a:ext uri="{FF2B5EF4-FFF2-40B4-BE49-F238E27FC236}">
                        <a16:creationId xmlns:a16="http://schemas.microsoft.com/office/drawing/2014/main" id="{CADF910B-8E55-4FD7-80C3-073CA36DD0FB}"/>
                      </a:ext>
                    </a:extLst>
                  </p:cNvPr>
                  <p:cNvPicPr>
                    <a:picLocks noChangeAspect="1"/>
                  </p:cNvPicPr>
                  <p:nvPr userDrawn="1"/>
                </p:nvPicPr>
                <p:blipFill>
                  <a:blip r:embed="rId3">
                    <a:duotone>
                      <a:prstClr val="black"/>
                      <a:srgbClr val="4D82B8">
                        <a:tint val="45000"/>
                        <a:satMod val="400000"/>
                      </a:srgbClr>
                    </a:duotone>
                    <a:extLst>
                      <a:ext uri="{BEBA8EAE-BF5A-486C-A8C5-ECC9F3942E4B}">
                        <a14:imgProps xmlns:a14="http://schemas.microsoft.com/office/drawing/2010/main">
                          <a14:imgLayer r:embed="rId4">
                            <a14:imgEffect>
                              <a14:brightnessContrast contrast="-40000"/>
                            </a14:imgEffect>
                          </a14:imgLayer>
                        </a14:imgProps>
                      </a:ext>
                    </a:extLst>
                  </a:blip>
                  <a:stretch>
                    <a:fillRect/>
                  </a:stretch>
                </p:blipFill>
                <p:spPr>
                  <a:xfrm flipH="1">
                    <a:off x="13635599" y="3449265"/>
                    <a:ext cx="173367" cy="111424"/>
                  </a:xfrm>
                  <a:prstGeom prst="rect">
                    <a:avLst/>
                  </a:prstGeom>
                </p:spPr>
              </p:pic>
            </p:grpSp>
            <p:grpSp>
              <p:nvGrpSpPr>
                <p:cNvPr id="29" name="Groep 28">
                  <a:extLst>
                    <a:ext uri="{FF2B5EF4-FFF2-40B4-BE49-F238E27FC236}">
                      <a16:creationId xmlns:a16="http://schemas.microsoft.com/office/drawing/2014/main" id="{2F9C37C9-51ED-445D-8845-75993CA5CED9}"/>
                    </a:ext>
                  </a:extLst>
                </p:cNvPr>
                <p:cNvGrpSpPr/>
                <p:nvPr userDrawn="1"/>
              </p:nvGrpSpPr>
              <p:grpSpPr>
                <a:xfrm>
                  <a:off x="13103513" y="3705268"/>
                  <a:ext cx="145820" cy="146462"/>
                  <a:chOff x="13096169" y="3602278"/>
                  <a:chExt cx="145820" cy="146462"/>
                </a:xfrm>
              </p:grpSpPr>
              <p:sp>
                <p:nvSpPr>
                  <p:cNvPr id="33" name="Rechthoek 32">
                    <a:extLst>
                      <a:ext uri="{FF2B5EF4-FFF2-40B4-BE49-F238E27FC236}">
                        <a16:creationId xmlns:a16="http://schemas.microsoft.com/office/drawing/2014/main" id="{5271C674-DE34-4418-81B5-538D1C70F45E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096169" y="3602278"/>
                    <a:ext cx="145820" cy="28388"/>
                  </a:xfrm>
                  <a:prstGeom prst="rect">
                    <a:avLst/>
                  </a:prstGeom>
                  <a:solidFill>
                    <a:srgbClr val="81818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  <p:sp>
                <p:nvSpPr>
                  <p:cNvPr id="34" name="Rechthoek 33">
                    <a:extLst>
                      <a:ext uri="{FF2B5EF4-FFF2-40B4-BE49-F238E27FC236}">
                        <a16:creationId xmlns:a16="http://schemas.microsoft.com/office/drawing/2014/main" id="{EA47B493-6CFE-48CA-8AD4-C5E34A433EFC}"/>
                      </a:ext>
                    </a:extLst>
                  </p:cNvPr>
                  <p:cNvSpPr/>
                  <p:nvPr userDrawn="1"/>
                </p:nvSpPr>
                <p:spPr>
                  <a:xfrm rot="5400000">
                    <a:off x="13037453" y="3661636"/>
                    <a:ext cx="145820" cy="28388"/>
                  </a:xfrm>
                  <a:prstGeom prst="rect">
                    <a:avLst/>
                  </a:prstGeom>
                  <a:solidFill>
                    <a:srgbClr val="81818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</p:grpSp>
            <p:grpSp>
              <p:nvGrpSpPr>
                <p:cNvPr id="30" name="Groep 29">
                  <a:extLst>
                    <a:ext uri="{FF2B5EF4-FFF2-40B4-BE49-F238E27FC236}">
                      <a16:creationId xmlns:a16="http://schemas.microsoft.com/office/drawing/2014/main" id="{2EB51174-ED28-4968-B9E5-F36DD2535456}"/>
                    </a:ext>
                  </a:extLst>
                </p:cNvPr>
                <p:cNvGrpSpPr/>
                <p:nvPr userDrawn="1"/>
              </p:nvGrpSpPr>
              <p:grpSpPr>
                <a:xfrm rot="10800000">
                  <a:off x="13061402" y="3665637"/>
                  <a:ext cx="145820" cy="146462"/>
                  <a:chOff x="13096169" y="3602278"/>
                  <a:chExt cx="145820" cy="146462"/>
                </a:xfrm>
              </p:grpSpPr>
              <p:sp>
                <p:nvSpPr>
                  <p:cNvPr id="31" name="Rechthoek 30">
                    <a:extLst>
                      <a:ext uri="{FF2B5EF4-FFF2-40B4-BE49-F238E27FC236}">
                        <a16:creationId xmlns:a16="http://schemas.microsoft.com/office/drawing/2014/main" id="{B1620413-EA5D-461F-ABED-025FC52F193F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096169" y="3602278"/>
                    <a:ext cx="145820" cy="28388"/>
                  </a:xfrm>
                  <a:prstGeom prst="rect">
                    <a:avLst/>
                  </a:prstGeom>
                  <a:solidFill>
                    <a:srgbClr val="81818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  <p:sp>
                <p:nvSpPr>
                  <p:cNvPr id="32" name="Rechthoek 31">
                    <a:extLst>
                      <a:ext uri="{FF2B5EF4-FFF2-40B4-BE49-F238E27FC236}">
                        <a16:creationId xmlns:a16="http://schemas.microsoft.com/office/drawing/2014/main" id="{DA2DE132-A0A1-4D38-BD7E-92C64AF063E1}"/>
                      </a:ext>
                    </a:extLst>
                  </p:cNvPr>
                  <p:cNvSpPr/>
                  <p:nvPr userDrawn="1"/>
                </p:nvSpPr>
                <p:spPr>
                  <a:xfrm rot="5400000">
                    <a:off x="13037453" y="3661636"/>
                    <a:ext cx="145820" cy="28388"/>
                  </a:xfrm>
                  <a:prstGeom prst="rect">
                    <a:avLst/>
                  </a:prstGeom>
                  <a:solidFill>
                    <a:srgbClr val="81818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</p:grpSp>
          </p:grpSp>
          <p:sp>
            <p:nvSpPr>
              <p:cNvPr id="26" name="Rechthoek 25">
                <a:extLst>
                  <a:ext uri="{FF2B5EF4-FFF2-40B4-BE49-F238E27FC236}">
                    <a16:creationId xmlns:a16="http://schemas.microsoft.com/office/drawing/2014/main" id="{BA9FC0A4-7ECC-4BF0-BDD7-F2155D37F978}"/>
                  </a:ext>
                </a:extLst>
              </p:cNvPr>
              <p:cNvSpPr/>
              <p:nvPr userDrawn="1"/>
            </p:nvSpPr>
            <p:spPr>
              <a:xfrm>
                <a:off x="12617641" y="3889890"/>
                <a:ext cx="752963" cy="161170"/>
              </a:xfrm>
              <a:prstGeom prst="rect">
                <a:avLst/>
              </a:prstGeom>
              <a:noFill/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nl-NL" sz="900" b="0" noProof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Bijsnijden</a:t>
                </a:r>
              </a:p>
            </p:txBody>
          </p:sp>
          <p:sp>
            <p:nvSpPr>
              <p:cNvPr id="27" name="Gelijkbenige driehoek 26">
                <a:extLst>
                  <a:ext uri="{FF2B5EF4-FFF2-40B4-BE49-F238E27FC236}">
                    <a16:creationId xmlns:a16="http://schemas.microsoft.com/office/drawing/2014/main" id="{81FDBD55-136F-4E74-9728-A46D24185F69}"/>
                  </a:ext>
                </a:extLst>
              </p:cNvPr>
              <p:cNvSpPr/>
              <p:nvPr userDrawn="1"/>
            </p:nvSpPr>
            <p:spPr>
              <a:xfrm rot="10800000">
                <a:off x="12950688" y="4093726"/>
                <a:ext cx="86866" cy="51147"/>
              </a:xfrm>
              <a:prstGeom prst="triangle">
                <a:avLst/>
              </a:prstGeom>
              <a:solidFill>
                <a:srgbClr val="81818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1000" b="1" noProof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grpSp>
          <p:nvGrpSpPr>
            <p:cNvPr id="18" name="ICOON_info">
              <a:extLst>
                <a:ext uri="{FF2B5EF4-FFF2-40B4-BE49-F238E27FC236}">
                  <a16:creationId xmlns:a16="http://schemas.microsoft.com/office/drawing/2014/main" id="{0C81BF64-6778-4A02-8D32-724F7343FD8D}"/>
                </a:ext>
              </a:extLst>
            </p:cNvPr>
            <p:cNvGrpSpPr/>
            <p:nvPr userDrawn="1"/>
          </p:nvGrpSpPr>
          <p:grpSpPr>
            <a:xfrm>
              <a:off x="-376736" y="4123176"/>
              <a:ext cx="283685" cy="283685"/>
              <a:chOff x="-510741" y="5913713"/>
              <a:chExt cx="267555" cy="267555"/>
            </a:xfrm>
          </p:grpSpPr>
          <p:sp>
            <p:nvSpPr>
              <p:cNvPr id="23" name="Ovaal 22">
                <a:extLst>
                  <a:ext uri="{FF2B5EF4-FFF2-40B4-BE49-F238E27FC236}">
                    <a16:creationId xmlns:a16="http://schemas.microsoft.com/office/drawing/2014/main" id="{4265C4F6-7AD0-4212-AE0B-4A8D8148FFC3}"/>
                  </a:ext>
                </a:extLst>
              </p:cNvPr>
              <p:cNvSpPr/>
              <p:nvPr userDrawn="1"/>
            </p:nvSpPr>
            <p:spPr>
              <a:xfrm>
                <a:off x="-491853" y="5932072"/>
                <a:ext cx="230835" cy="230835"/>
              </a:xfrm>
              <a:prstGeom prst="ellipse">
                <a:avLst/>
              </a:prstGeom>
              <a:solidFill>
                <a:srgbClr val="211F2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80000" tIns="180000" rIns="180000" bIns="18000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endParaRPr lang="nl-NL" sz="1600" cap="all" baseline="0" noProof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24" name="Graphic 163" descr="Informatie">
                <a:extLst>
                  <a:ext uri="{FF2B5EF4-FFF2-40B4-BE49-F238E27FC236}">
                    <a16:creationId xmlns:a16="http://schemas.microsoft.com/office/drawing/2014/main" id="{5AAB52C1-4CF2-4EDA-8C97-9A2BDC2CBEE3}"/>
                  </a:ext>
                </a:extLst>
              </p:cNvPr>
              <p:cNvSpPr/>
              <p:nvPr/>
            </p:nvSpPr>
            <p:spPr>
              <a:xfrm>
                <a:off x="-510741" y="5913713"/>
                <a:ext cx="267555" cy="267555"/>
              </a:xfrm>
              <a:custGeom>
                <a:avLst/>
                <a:gdLst>
                  <a:gd name="connsiteX0" fmla="*/ 145860 w 291719"/>
                  <a:gd name="connsiteY0" fmla="*/ 0 h 291719"/>
                  <a:gd name="connsiteX1" fmla="*/ 0 w 291719"/>
                  <a:gd name="connsiteY1" fmla="*/ 145860 h 291719"/>
                  <a:gd name="connsiteX2" fmla="*/ 145860 w 291719"/>
                  <a:gd name="connsiteY2" fmla="*/ 291720 h 291719"/>
                  <a:gd name="connsiteX3" fmla="*/ 291720 w 291719"/>
                  <a:gd name="connsiteY3" fmla="*/ 145860 h 291719"/>
                  <a:gd name="connsiteX4" fmla="*/ 145860 w 291719"/>
                  <a:gd name="connsiteY4" fmla="*/ 0 h 291719"/>
                  <a:gd name="connsiteX5" fmla="*/ 138183 w 291719"/>
                  <a:gd name="connsiteY5" fmla="*/ 38384 h 291719"/>
                  <a:gd name="connsiteX6" fmla="*/ 157375 w 291719"/>
                  <a:gd name="connsiteY6" fmla="*/ 57576 h 291719"/>
                  <a:gd name="connsiteX7" fmla="*/ 138183 w 291719"/>
                  <a:gd name="connsiteY7" fmla="*/ 76768 h 291719"/>
                  <a:gd name="connsiteX8" fmla="*/ 118991 w 291719"/>
                  <a:gd name="connsiteY8" fmla="*/ 57576 h 291719"/>
                  <a:gd name="connsiteX9" fmla="*/ 138183 w 291719"/>
                  <a:gd name="connsiteY9" fmla="*/ 38384 h 291719"/>
                  <a:gd name="connsiteX10" fmla="*/ 184244 w 291719"/>
                  <a:gd name="connsiteY10" fmla="*/ 253336 h 291719"/>
                  <a:gd name="connsiteX11" fmla="*/ 107476 w 291719"/>
                  <a:gd name="connsiteY11" fmla="*/ 253336 h 291719"/>
                  <a:gd name="connsiteX12" fmla="*/ 107476 w 291719"/>
                  <a:gd name="connsiteY12" fmla="*/ 230305 h 291719"/>
                  <a:gd name="connsiteX13" fmla="*/ 134345 w 291719"/>
                  <a:gd name="connsiteY13" fmla="*/ 230305 h 291719"/>
                  <a:gd name="connsiteX14" fmla="*/ 134345 w 291719"/>
                  <a:gd name="connsiteY14" fmla="*/ 115153 h 291719"/>
                  <a:gd name="connsiteX15" fmla="*/ 111314 w 291719"/>
                  <a:gd name="connsiteY15" fmla="*/ 115153 h 291719"/>
                  <a:gd name="connsiteX16" fmla="*/ 111314 w 291719"/>
                  <a:gd name="connsiteY16" fmla="*/ 92122 h 291719"/>
                  <a:gd name="connsiteX17" fmla="*/ 157375 w 291719"/>
                  <a:gd name="connsiteY17" fmla="*/ 92122 h 291719"/>
                  <a:gd name="connsiteX18" fmla="*/ 157375 w 291719"/>
                  <a:gd name="connsiteY18" fmla="*/ 115153 h 291719"/>
                  <a:gd name="connsiteX19" fmla="*/ 157375 w 291719"/>
                  <a:gd name="connsiteY19" fmla="*/ 230305 h 291719"/>
                  <a:gd name="connsiteX20" fmla="*/ 184244 w 291719"/>
                  <a:gd name="connsiteY20" fmla="*/ 230305 h 291719"/>
                  <a:gd name="connsiteX21" fmla="*/ 184244 w 291719"/>
                  <a:gd name="connsiteY21" fmla="*/ 253336 h 2917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291719" h="291719">
                    <a:moveTo>
                      <a:pt x="145860" y="0"/>
                    </a:moveTo>
                    <a:cubicBezTo>
                      <a:pt x="65253" y="0"/>
                      <a:pt x="0" y="65253"/>
                      <a:pt x="0" y="145860"/>
                    </a:cubicBezTo>
                    <a:cubicBezTo>
                      <a:pt x="0" y="226467"/>
                      <a:pt x="65253" y="291720"/>
                      <a:pt x="145860" y="291720"/>
                    </a:cubicBezTo>
                    <a:cubicBezTo>
                      <a:pt x="226467" y="291720"/>
                      <a:pt x="291720" y="226467"/>
                      <a:pt x="291720" y="145860"/>
                    </a:cubicBezTo>
                    <a:cubicBezTo>
                      <a:pt x="291720" y="65253"/>
                      <a:pt x="226467" y="0"/>
                      <a:pt x="145860" y="0"/>
                    </a:cubicBezTo>
                    <a:close/>
                    <a:moveTo>
                      <a:pt x="138183" y="38384"/>
                    </a:moveTo>
                    <a:cubicBezTo>
                      <a:pt x="148931" y="38384"/>
                      <a:pt x="157375" y="46829"/>
                      <a:pt x="157375" y="57576"/>
                    </a:cubicBezTo>
                    <a:cubicBezTo>
                      <a:pt x="157375" y="68324"/>
                      <a:pt x="148931" y="76768"/>
                      <a:pt x="138183" y="76768"/>
                    </a:cubicBezTo>
                    <a:cubicBezTo>
                      <a:pt x="127435" y="76768"/>
                      <a:pt x="118991" y="68324"/>
                      <a:pt x="118991" y="57576"/>
                    </a:cubicBezTo>
                    <a:cubicBezTo>
                      <a:pt x="118991" y="46829"/>
                      <a:pt x="127435" y="38384"/>
                      <a:pt x="138183" y="38384"/>
                    </a:cubicBezTo>
                    <a:close/>
                    <a:moveTo>
                      <a:pt x="184244" y="253336"/>
                    </a:moveTo>
                    <a:lnTo>
                      <a:pt x="107476" y="253336"/>
                    </a:lnTo>
                    <a:lnTo>
                      <a:pt x="107476" y="230305"/>
                    </a:lnTo>
                    <a:lnTo>
                      <a:pt x="134345" y="230305"/>
                    </a:lnTo>
                    <a:lnTo>
                      <a:pt x="134345" y="115153"/>
                    </a:lnTo>
                    <a:lnTo>
                      <a:pt x="111314" y="115153"/>
                    </a:lnTo>
                    <a:lnTo>
                      <a:pt x="111314" y="92122"/>
                    </a:lnTo>
                    <a:lnTo>
                      <a:pt x="157375" y="92122"/>
                    </a:lnTo>
                    <a:lnTo>
                      <a:pt x="157375" y="115153"/>
                    </a:lnTo>
                    <a:lnTo>
                      <a:pt x="157375" y="230305"/>
                    </a:lnTo>
                    <a:lnTo>
                      <a:pt x="184244" y="230305"/>
                    </a:lnTo>
                    <a:lnTo>
                      <a:pt x="184244" y="253336"/>
                    </a:lnTo>
                    <a:close/>
                  </a:path>
                </a:pathLst>
              </a:custGeom>
              <a:solidFill>
                <a:srgbClr val="1FF524"/>
              </a:solidFill>
              <a:ln w="377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 sz="2000" noProof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grpSp>
          <p:nvGrpSpPr>
            <p:cNvPr id="19" name="Video icoon">
              <a:extLst>
                <a:ext uri="{FF2B5EF4-FFF2-40B4-BE49-F238E27FC236}">
                  <a16:creationId xmlns:a16="http://schemas.microsoft.com/office/drawing/2014/main" id="{221487A3-AFA3-45F1-A08E-2CE37CFA5D57}"/>
                </a:ext>
              </a:extLst>
            </p:cNvPr>
            <p:cNvGrpSpPr/>
            <p:nvPr userDrawn="1"/>
          </p:nvGrpSpPr>
          <p:grpSpPr>
            <a:xfrm>
              <a:off x="-3310781" y="1231352"/>
              <a:ext cx="311450" cy="313414"/>
              <a:chOff x="8066315" y="1676399"/>
              <a:chExt cx="1371600" cy="1380253"/>
            </a:xfrm>
          </p:grpSpPr>
          <p:sp>
            <p:nvSpPr>
              <p:cNvPr id="20" name="Rechthoek 19">
                <a:extLst>
                  <a:ext uri="{FF2B5EF4-FFF2-40B4-BE49-F238E27FC236}">
                    <a16:creationId xmlns:a16="http://schemas.microsoft.com/office/drawing/2014/main" id="{0266EDB5-2ECA-41AC-8997-1904ECFABF4B}"/>
                  </a:ext>
                </a:extLst>
              </p:cNvPr>
              <p:cNvSpPr/>
              <p:nvPr userDrawn="1"/>
            </p:nvSpPr>
            <p:spPr>
              <a:xfrm>
                <a:off x="8066315" y="1676399"/>
                <a:ext cx="1360714" cy="1360713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rgbClr val="6C6C6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 sz="2400" noProof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21" name="Vrije vorm 112">
                <a:extLst>
                  <a:ext uri="{FF2B5EF4-FFF2-40B4-BE49-F238E27FC236}">
                    <a16:creationId xmlns:a16="http://schemas.microsoft.com/office/drawing/2014/main" id="{3B8E0471-DC44-4ACE-9364-F47F60D0FC76}"/>
                  </a:ext>
                </a:extLst>
              </p:cNvPr>
              <p:cNvSpPr/>
              <p:nvPr userDrawn="1"/>
            </p:nvSpPr>
            <p:spPr>
              <a:xfrm>
                <a:off x="8077201" y="1676399"/>
                <a:ext cx="1360714" cy="206831"/>
              </a:xfrm>
              <a:custGeom>
                <a:avLst/>
                <a:gdLst>
                  <a:gd name="connsiteX0" fmla="*/ 1186901 w 1360714"/>
                  <a:gd name="connsiteY0" fmla="*/ 41746 h 206829"/>
                  <a:gd name="connsiteX1" fmla="*/ 1186901 w 1360714"/>
                  <a:gd name="connsiteY1" fmla="*/ 175847 h 206829"/>
                  <a:gd name="connsiteX2" fmla="*/ 1315854 w 1360714"/>
                  <a:gd name="connsiteY2" fmla="*/ 175847 h 206829"/>
                  <a:gd name="connsiteX3" fmla="*/ 1315854 w 1360714"/>
                  <a:gd name="connsiteY3" fmla="*/ 41746 h 206829"/>
                  <a:gd name="connsiteX4" fmla="*/ 958249 w 1360714"/>
                  <a:gd name="connsiteY4" fmla="*/ 41746 h 206829"/>
                  <a:gd name="connsiteX5" fmla="*/ 958249 w 1360714"/>
                  <a:gd name="connsiteY5" fmla="*/ 175847 h 206829"/>
                  <a:gd name="connsiteX6" fmla="*/ 1087202 w 1360714"/>
                  <a:gd name="connsiteY6" fmla="*/ 175847 h 206829"/>
                  <a:gd name="connsiteX7" fmla="*/ 1087202 w 1360714"/>
                  <a:gd name="connsiteY7" fmla="*/ 41746 h 206829"/>
                  <a:gd name="connsiteX8" fmla="*/ 729440 w 1360714"/>
                  <a:gd name="connsiteY8" fmla="*/ 41746 h 206829"/>
                  <a:gd name="connsiteX9" fmla="*/ 729440 w 1360714"/>
                  <a:gd name="connsiteY9" fmla="*/ 175847 h 206829"/>
                  <a:gd name="connsiteX10" fmla="*/ 858393 w 1360714"/>
                  <a:gd name="connsiteY10" fmla="*/ 175847 h 206829"/>
                  <a:gd name="connsiteX11" fmla="*/ 858393 w 1360714"/>
                  <a:gd name="connsiteY11" fmla="*/ 41746 h 206829"/>
                  <a:gd name="connsiteX12" fmla="*/ 493889 w 1360714"/>
                  <a:gd name="connsiteY12" fmla="*/ 41746 h 206829"/>
                  <a:gd name="connsiteX13" fmla="*/ 493889 w 1360714"/>
                  <a:gd name="connsiteY13" fmla="*/ 175847 h 206829"/>
                  <a:gd name="connsiteX14" fmla="*/ 622842 w 1360714"/>
                  <a:gd name="connsiteY14" fmla="*/ 175847 h 206829"/>
                  <a:gd name="connsiteX15" fmla="*/ 622842 w 1360714"/>
                  <a:gd name="connsiteY15" fmla="*/ 41746 h 206829"/>
                  <a:gd name="connsiteX16" fmla="*/ 260368 w 1360714"/>
                  <a:gd name="connsiteY16" fmla="*/ 41746 h 206829"/>
                  <a:gd name="connsiteX17" fmla="*/ 260368 w 1360714"/>
                  <a:gd name="connsiteY17" fmla="*/ 175847 h 206829"/>
                  <a:gd name="connsiteX18" fmla="*/ 389321 w 1360714"/>
                  <a:gd name="connsiteY18" fmla="*/ 175847 h 206829"/>
                  <a:gd name="connsiteX19" fmla="*/ 389321 w 1360714"/>
                  <a:gd name="connsiteY19" fmla="*/ 41746 h 206829"/>
                  <a:gd name="connsiteX20" fmla="*/ 35169 w 1360714"/>
                  <a:gd name="connsiteY20" fmla="*/ 41746 h 206829"/>
                  <a:gd name="connsiteX21" fmla="*/ 35169 w 1360714"/>
                  <a:gd name="connsiteY21" fmla="*/ 175847 h 206829"/>
                  <a:gd name="connsiteX22" fmla="*/ 164122 w 1360714"/>
                  <a:gd name="connsiteY22" fmla="*/ 175847 h 206829"/>
                  <a:gd name="connsiteX23" fmla="*/ 164122 w 1360714"/>
                  <a:gd name="connsiteY23" fmla="*/ 41746 h 206829"/>
                  <a:gd name="connsiteX24" fmla="*/ 0 w 1360714"/>
                  <a:gd name="connsiteY24" fmla="*/ 0 h 206829"/>
                  <a:gd name="connsiteX25" fmla="*/ 1360714 w 1360714"/>
                  <a:gd name="connsiteY25" fmla="*/ 0 h 206829"/>
                  <a:gd name="connsiteX26" fmla="*/ 1360714 w 1360714"/>
                  <a:gd name="connsiteY26" fmla="*/ 206829 h 206829"/>
                  <a:gd name="connsiteX27" fmla="*/ 0 w 1360714"/>
                  <a:gd name="connsiteY27" fmla="*/ 206829 h 2068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</a:cxnLst>
                <a:rect l="l" t="t" r="r" b="b"/>
                <a:pathLst>
                  <a:path w="1360714" h="206829">
                    <a:moveTo>
                      <a:pt x="1186901" y="41746"/>
                    </a:moveTo>
                    <a:lnTo>
                      <a:pt x="1186901" y="175847"/>
                    </a:lnTo>
                    <a:lnTo>
                      <a:pt x="1315854" y="175847"/>
                    </a:lnTo>
                    <a:lnTo>
                      <a:pt x="1315854" y="41746"/>
                    </a:lnTo>
                    <a:close/>
                    <a:moveTo>
                      <a:pt x="958249" y="41746"/>
                    </a:moveTo>
                    <a:lnTo>
                      <a:pt x="958249" y="175847"/>
                    </a:lnTo>
                    <a:lnTo>
                      <a:pt x="1087202" y="175847"/>
                    </a:lnTo>
                    <a:lnTo>
                      <a:pt x="1087202" y="41746"/>
                    </a:lnTo>
                    <a:close/>
                    <a:moveTo>
                      <a:pt x="729440" y="41746"/>
                    </a:moveTo>
                    <a:lnTo>
                      <a:pt x="729440" y="175847"/>
                    </a:lnTo>
                    <a:lnTo>
                      <a:pt x="858393" y="175847"/>
                    </a:lnTo>
                    <a:lnTo>
                      <a:pt x="858393" y="41746"/>
                    </a:lnTo>
                    <a:close/>
                    <a:moveTo>
                      <a:pt x="493889" y="41746"/>
                    </a:moveTo>
                    <a:lnTo>
                      <a:pt x="493889" y="175847"/>
                    </a:lnTo>
                    <a:lnTo>
                      <a:pt x="622842" y="175847"/>
                    </a:lnTo>
                    <a:lnTo>
                      <a:pt x="622842" y="41746"/>
                    </a:lnTo>
                    <a:close/>
                    <a:moveTo>
                      <a:pt x="260368" y="41746"/>
                    </a:moveTo>
                    <a:lnTo>
                      <a:pt x="260368" y="175847"/>
                    </a:lnTo>
                    <a:lnTo>
                      <a:pt x="389321" y="175847"/>
                    </a:lnTo>
                    <a:lnTo>
                      <a:pt x="389321" y="41746"/>
                    </a:lnTo>
                    <a:close/>
                    <a:moveTo>
                      <a:pt x="35169" y="41746"/>
                    </a:moveTo>
                    <a:lnTo>
                      <a:pt x="35169" y="175847"/>
                    </a:lnTo>
                    <a:lnTo>
                      <a:pt x="164122" y="175847"/>
                    </a:lnTo>
                    <a:lnTo>
                      <a:pt x="164122" y="41746"/>
                    </a:lnTo>
                    <a:close/>
                    <a:moveTo>
                      <a:pt x="0" y="0"/>
                    </a:moveTo>
                    <a:lnTo>
                      <a:pt x="1360714" y="0"/>
                    </a:lnTo>
                    <a:lnTo>
                      <a:pt x="1360714" y="206829"/>
                    </a:lnTo>
                    <a:lnTo>
                      <a:pt x="0" y="206829"/>
                    </a:lnTo>
                    <a:close/>
                  </a:path>
                </a:pathLst>
              </a:custGeom>
              <a:solidFill>
                <a:srgbClr val="6C6C6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 sz="2400" noProof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22" name="Vrije vorm 113">
                <a:extLst>
                  <a:ext uri="{FF2B5EF4-FFF2-40B4-BE49-F238E27FC236}">
                    <a16:creationId xmlns:a16="http://schemas.microsoft.com/office/drawing/2014/main" id="{2BBB49B0-9E19-4BEC-B452-0D6853BE238D}"/>
                  </a:ext>
                </a:extLst>
              </p:cNvPr>
              <p:cNvSpPr/>
              <p:nvPr userDrawn="1"/>
            </p:nvSpPr>
            <p:spPr>
              <a:xfrm>
                <a:off x="8071339" y="2849823"/>
                <a:ext cx="1360714" cy="206829"/>
              </a:xfrm>
              <a:custGeom>
                <a:avLst/>
                <a:gdLst>
                  <a:gd name="connsiteX0" fmla="*/ 1186901 w 1360714"/>
                  <a:gd name="connsiteY0" fmla="*/ 41746 h 206829"/>
                  <a:gd name="connsiteX1" fmla="*/ 1186901 w 1360714"/>
                  <a:gd name="connsiteY1" fmla="*/ 175847 h 206829"/>
                  <a:gd name="connsiteX2" fmla="*/ 1315854 w 1360714"/>
                  <a:gd name="connsiteY2" fmla="*/ 175847 h 206829"/>
                  <a:gd name="connsiteX3" fmla="*/ 1315854 w 1360714"/>
                  <a:gd name="connsiteY3" fmla="*/ 41746 h 206829"/>
                  <a:gd name="connsiteX4" fmla="*/ 958249 w 1360714"/>
                  <a:gd name="connsiteY4" fmla="*/ 41746 h 206829"/>
                  <a:gd name="connsiteX5" fmla="*/ 958249 w 1360714"/>
                  <a:gd name="connsiteY5" fmla="*/ 175847 h 206829"/>
                  <a:gd name="connsiteX6" fmla="*/ 1087202 w 1360714"/>
                  <a:gd name="connsiteY6" fmla="*/ 175847 h 206829"/>
                  <a:gd name="connsiteX7" fmla="*/ 1087202 w 1360714"/>
                  <a:gd name="connsiteY7" fmla="*/ 41746 h 206829"/>
                  <a:gd name="connsiteX8" fmla="*/ 729440 w 1360714"/>
                  <a:gd name="connsiteY8" fmla="*/ 41746 h 206829"/>
                  <a:gd name="connsiteX9" fmla="*/ 729440 w 1360714"/>
                  <a:gd name="connsiteY9" fmla="*/ 175847 h 206829"/>
                  <a:gd name="connsiteX10" fmla="*/ 858393 w 1360714"/>
                  <a:gd name="connsiteY10" fmla="*/ 175847 h 206829"/>
                  <a:gd name="connsiteX11" fmla="*/ 858393 w 1360714"/>
                  <a:gd name="connsiteY11" fmla="*/ 41746 h 206829"/>
                  <a:gd name="connsiteX12" fmla="*/ 493889 w 1360714"/>
                  <a:gd name="connsiteY12" fmla="*/ 41746 h 206829"/>
                  <a:gd name="connsiteX13" fmla="*/ 493889 w 1360714"/>
                  <a:gd name="connsiteY13" fmla="*/ 175847 h 206829"/>
                  <a:gd name="connsiteX14" fmla="*/ 622842 w 1360714"/>
                  <a:gd name="connsiteY14" fmla="*/ 175847 h 206829"/>
                  <a:gd name="connsiteX15" fmla="*/ 622842 w 1360714"/>
                  <a:gd name="connsiteY15" fmla="*/ 41746 h 206829"/>
                  <a:gd name="connsiteX16" fmla="*/ 260368 w 1360714"/>
                  <a:gd name="connsiteY16" fmla="*/ 41746 h 206829"/>
                  <a:gd name="connsiteX17" fmla="*/ 260368 w 1360714"/>
                  <a:gd name="connsiteY17" fmla="*/ 175847 h 206829"/>
                  <a:gd name="connsiteX18" fmla="*/ 389321 w 1360714"/>
                  <a:gd name="connsiteY18" fmla="*/ 175847 h 206829"/>
                  <a:gd name="connsiteX19" fmla="*/ 389321 w 1360714"/>
                  <a:gd name="connsiteY19" fmla="*/ 41746 h 206829"/>
                  <a:gd name="connsiteX20" fmla="*/ 35169 w 1360714"/>
                  <a:gd name="connsiteY20" fmla="*/ 41746 h 206829"/>
                  <a:gd name="connsiteX21" fmla="*/ 35169 w 1360714"/>
                  <a:gd name="connsiteY21" fmla="*/ 175847 h 206829"/>
                  <a:gd name="connsiteX22" fmla="*/ 164122 w 1360714"/>
                  <a:gd name="connsiteY22" fmla="*/ 175847 h 206829"/>
                  <a:gd name="connsiteX23" fmla="*/ 164122 w 1360714"/>
                  <a:gd name="connsiteY23" fmla="*/ 41746 h 206829"/>
                  <a:gd name="connsiteX24" fmla="*/ 0 w 1360714"/>
                  <a:gd name="connsiteY24" fmla="*/ 0 h 206829"/>
                  <a:gd name="connsiteX25" fmla="*/ 1360714 w 1360714"/>
                  <a:gd name="connsiteY25" fmla="*/ 0 h 206829"/>
                  <a:gd name="connsiteX26" fmla="*/ 1360714 w 1360714"/>
                  <a:gd name="connsiteY26" fmla="*/ 206829 h 206829"/>
                  <a:gd name="connsiteX27" fmla="*/ 0 w 1360714"/>
                  <a:gd name="connsiteY27" fmla="*/ 206829 h 2068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</a:cxnLst>
                <a:rect l="l" t="t" r="r" b="b"/>
                <a:pathLst>
                  <a:path w="1360714" h="206829">
                    <a:moveTo>
                      <a:pt x="1186901" y="41746"/>
                    </a:moveTo>
                    <a:lnTo>
                      <a:pt x="1186901" y="175847"/>
                    </a:lnTo>
                    <a:lnTo>
                      <a:pt x="1315854" y="175847"/>
                    </a:lnTo>
                    <a:lnTo>
                      <a:pt x="1315854" y="41746"/>
                    </a:lnTo>
                    <a:close/>
                    <a:moveTo>
                      <a:pt x="958249" y="41746"/>
                    </a:moveTo>
                    <a:lnTo>
                      <a:pt x="958249" y="175847"/>
                    </a:lnTo>
                    <a:lnTo>
                      <a:pt x="1087202" y="175847"/>
                    </a:lnTo>
                    <a:lnTo>
                      <a:pt x="1087202" y="41746"/>
                    </a:lnTo>
                    <a:close/>
                    <a:moveTo>
                      <a:pt x="729440" y="41746"/>
                    </a:moveTo>
                    <a:lnTo>
                      <a:pt x="729440" y="175847"/>
                    </a:lnTo>
                    <a:lnTo>
                      <a:pt x="858393" y="175847"/>
                    </a:lnTo>
                    <a:lnTo>
                      <a:pt x="858393" y="41746"/>
                    </a:lnTo>
                    <a:close/>
                    <a:moveTo>
                      <a:pt x="493889" y="41746"/>
                    </a:moveTo>
                    <a:lnTo>
                      <a:pt x="493889" y="175847"/>
                    </a:lnTo>
                    <a:lnTo>
                      <a:pt x="622842" y="175847"/>
                    </a:lnTo>
                    <a:lnTo>
                      <a:pt x="622842" y="41746"/>
                    </a:lnTo>
                    <a:close/>
                    <a:moveTo>
                      <a:pt x="260368" y="41746"/>
                    </a:moveTo>
                    <a:lnTo>
                      <a:pt x="260368" y="175847"/>
                    </a:lnTo>
                    <a:lnTo>
                      <a:pt x="389321" y="175847"/>
                    </a:lnTo>
                    <a:lnTo>
                      <a:pt x="389321" y="41746"/>
                    </a:lnTo>
                    <a:close/>
                    <a:moveTo>
                      <a:pt x="35169" y="41746"/>
                    </a:moveTo>
                    <a:lnTo>
                      <a:pt x="35169" y="175847"/>
                    </a:lnTo>
                    <a:lnTo>
                      <a:pt x="164122" y="175847"/>
                    </a:lnTo>
                    <a:lnTo>
                      <a:pt x="164122" y="41746"/>
                    </a:lnTo>
                    <a:close/>
                    <a:moveTo>
                      <a:pt x="0" y="0"/>
                    </a:moveTo>
                    <a:lnTo>
                      <a:pt x="1360714" y="0"/>
                    </a:lnTo>
                    <a:lnTo>
                      <a:pt x="1360714" y="206829"/>
                    </a:lnTo>
                    <a:lnTo>
                      <a:pt x="0" y="206829"/>
                    </a:lnTo>
                    <a:close/>
                  </a:path>
                </a:pathLst>
              </a:custGeom>
              <a:solidFill>
                <a:srgbClr val="6C6C6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 sz="2400" noProof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0725639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ntro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- INFO">
            <a:extLst>
              <a:ext uri="{FF2B5EF4-FFF2-40B4-BE49-F238E27FC236}">
                <a16:creationId xmlns:a16="http://schemas.microsoft.com/office/drawing/2014/main" id="{B10543DB-D9D8-47C4-865B-BE11B7029992}"/>
              </a:ext>
            </a:extLst>
          </p:cNvPr>
          <p:cNvSpPr txBox="1"/>
          <p:nvPr userDrawn="1"/>
        </p:nvSpPr>
        <p:spPr>
          <a:xfrm>
            <a:off x="0" y="-363556"/>
            <a:ext cx="12179300" cy="198456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l"/>
            <a:r>
              <a:rPr lang="nl-NL" sz="1400" b="1" cap="all" spc="0" baseline="0" dirty="0">
                <a:solidFill>
                  <a:sysClr val="windowText" lastClr="000000"/>
                </a:solidFill>
                <a:latin typeface="+mn-lt"/>
                <a:cs typeface="Calibri" panose="020F0502020204030204" pitchFamily="34" charset="0"/>
              </a:rPr>
              <a:t>intro</a:t>
            </a:r>
          </a:p>
        </p:txBody>
      </p:sp>
      <p:sp>
        <p:nvSpPr>
          <p:cNvPr id="18" name="Tijdelijke aanduiding voor tekst 26">
            <a:extLst>
              <a:ext uri="{FF2B5EF4-FFF2-40B4-BE49-F238E27FC236}">
                <a16:creationId xmlns:a16="http://schemas.microsoft.com/office/drawing/2014/main" id="{28E54023-99D5-4B47-AAA4-CADA9541781F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 flipH="1" flipV="1">
            <a:off x="0" y="-1"/>
            <a:ext cx="6877680" cy="6858000"/>
          </a:xfrm>
          <a:custGeom>
            <a:avLst/>
            <a:gdLst>
              <a:gd name="connsiteX0" fmla="*/ 6891534 w 6891534"/>
              <a:gd name="connsiteY0" fmla="*/ 6858000 h 6858000"/>
              <a:gd name="connsiteX1" fmla="*/ 1860379 w 6891534"/>
              <a:gd name="connsiteY1" fmla="*/ 6858000 h 6858000"/>
              <a:gd name="connsiteX2" fmla="*/ 1860379 w 6891534"/>
              <a:gd name="connsiteY2" fmla="*/ 6856665 h 6858000"/>
              <a:gd name="connsiteX3" fmla="*/ 0 w 6891534"/>
              <a:gd name="connsiteY3" fmla="*/ 6856665 h 6858000"/>
              <a:gd name="connsiteX4" fmla="*/ 1598439 w 6891534"/>
              <a:gd name="connsiteY4" fmla="*/ 86 h 6858000"/>
              <a:gd name="connsiteX5" fmla="*/ 2619892 w 6891534"/>
              <a:gd name="connsiteY5" fmla="*/ 0 h 6858000"/>
              <a:gd name="connsiteX6" fmla="*/ 2619892 w 6891534"/>
              <a:gd name="connsiteY6" fmla="*/ 1334 h 6858000"/>
              <a:gd name="connsiteX7" fmla="*/ 6891534 w 6891534"/>
              <a:gd name="connsiteY7" fmla="*/ 1334 h 6858000"/>
              <a:gd name="connsiteX0" fmla="*/ 6891534 w 6891534"/>
              <a:gd name="connsiteY0" fmla="*/ 6858000 h 6858000"/>
              <a:gd name="connsiteX1" fmla="*/ 1860379 w 6891534"/>
              <a:gd name="connsiteY1" fmla="*/ 6858000 h 6858000"/>
              <a:gd name="connsiteX2" fmla="*/ 1860379 w 6891534"/>
              <a:gd name="connsiteY2" fmla="*/ 6856665 h 6858000"/>
              <a:gd name="connsiteX3" fmla="*/ 0 w 6891534"/>
              <a:gd name="connsiteY3" fmla="*/ 6856665 h 6858000"/>
              <a:gd name="connsiteX4" fmla="*/ 2619892 w 6891534"/>
              <a:gd name="connsiteY4" fmla="*/ 0 h 6858000"/>
              <a:gd name="connsiteX5" fmla="*/ 2619892 w 6891534"/>
              <a:gd name="connsiteY5" fmla="*/ 1334 h 6858000"/>
              <a:gd name="connsiteX6" fmla="*/ 6891534 w 6891534"/>
              <a:gd name="connsiteY6" fmla="*/ 1334 h 6858000"/>
              <a:gd name="connsiteX7" fmla="*/ 6891534 w 6891534"/>
              <a:gd name="connsiteY7" fmla="*/ 6858000 h 6858000"/>
              <a:gd name="connsiteX0" fmla="*/ 6891534 w 6891534"/>
              <a:gd name="connsiteY0" fmla="*/ 6858001 h 6858001"/>
              <a:gd name="connsiteX1" fmla="*/ 1860379 w 6891534"/>
              <a:gd name="connsiteY1" fmla="*/ 6858001 h 6858001"/>
              <a:gd name="connsiteX2" fmla="*/ 1860379 w 6891534"/>
              <a:gd name="connsiteY2" fmla="*/ 6856666 h 6858001"/>
              <a:gd name="connsiteX3" fmla="*/ 0 w 6891534"/>
              <a:gd name="connsiteY3" fmla="*/ 6856666 h 6858001"/>
              <a:gd name="connsiteX4" fmla="*/ 2619892 w 6891534"/>
              <a:gd name="connsiteY4" fmla="*/ 1 h 6858001"/>
              <a:gd name="connsiteX5" fmla="*/ 2619892 w 6891534"/>
              <a:gd name="connsiteY5" fmla="*/ 1335 h 6858001"/>
              <a:gd name="connsiteX6" fmla="*/ 2982455 w 6891534"/>
              <a:gd name="connsiteY6" fmla="*/ 0 h 6858001"/>
              <a:gd name="connsiteX7" fmla="*/ 6891534 w 6891534"/>
              <a:gd name="connsiteY7" fmla="*/ 1335 h 6858001"/>
              <a:gd name="connsiteX8" fmla="*/ 6891534 w 6891534"/>
              <a:gd name="connsiteY8" fmla="*/ 6858001 h 6858001"/>
              <a:gd name="connsiteX0" fmla="*/ 6891534 w 6891534"/>
              <a:gd name="connsiteY0" fmla="*/ 6858001 h 6858001"/>
              <a:gd name="connsiteX1" fmla="*/ 1860379 w 6891534"/>
              <a:gd name="connsiteY1" fmla="*/ 6858001 h 6858001"/>
              <a:gd name="connsiteX2" fmla="*/ 1860379 w 6891534"/>
              <a:gd name="connsiteY2" fmla="*/ 6856666 h 6858001"/>
              <a:gd name="connsiteX3" fmla="*/ 0 w 6891534"/>
              <a:gd name="connsiteY3" fmla="*/ 6856666 h 6858001"/>
              <a:gd name="connsiteX4" fmla="*/ 2619892 w 6891534"/>
              <a:gd name="connsiteY4" fmla="*/ 1 h 6858001"/>
              <a:gd name="connsiteX5" fmla="*/ 2982455 w 6891534"/>
              <a:gd name="connsiteY5" fmla="*/ 0 h 6858001"/>
              <a:gd name="connsiteX6" fmla="*/ 6891534 w 6891534"/>
              <a:gd name="connsiteY6" fmla="*/ 1335 h 6858001"/>
              <a:gd name="connsiteX7" fmla="*/ 6891534 w 6891534"/>
              <a:gd name="connsiteY7" fmla="*/ 6858001 h 6858001"/>
              <a:gd name="connsiteX0" fmla="*/ 6891534 w 6891534"/>
              <a:gd name="connsiteY0" fmla="*/ 6858001 h 6858001"/>
              <a:gd name="connsiteX1" fmla="*/ 1860379 w 6891534"/>
              <a:gd name="connsiteY1" fmla="*/ 6858001 h 6858001"/>
              <a:gd name="connsiteX2" fmla="*/ 1860379 w 6891534"/>
              <a:gd name="connsiteY2" fmla="*/ 6856666 h 6858001"/>
              <a:gd name="connsiteX3" fmla="*/ 0 w 6891534"/>
              <a:gd name="connsiteY3" fmla="*/ 6856666 h 6858001"/>
              <a:gd name="connsiteX4" fmla="*/ 2982455 w 6891534"/>
              <a:gd name="connsiteY4" fmla="*/ 0 h 6858001"/>
              <a:gd name="connsiteX5" fmla="*/ 6891534 w 6891534"/>
              <a:gd name="connsiteY5" fmla="*/ 1335 h 6858001"/>
              <a:gd name="connsiteX6" fmla="*/ 6891534 w 6891534"/>
              <a:gd name="connsiteY6" fmla="*/ 6858001 h 6858001"/>
              <a:gd name="connsiteX0" fmla="*/ 6877680 w 6877680"/>
              <a:gd name="connsiteY0" fmla="*/ 6858001 h 6870521"/>
              <a:gd name="connsiteX1" fmla="*/ 1846525 w 6877680"/>
              <a:gd name="connsiteY1" fmla="*/ 6858001 h 6870521"/>
              <a:gd name="connsiteX2" fmla="*/ 1846525 w 6877680"/>
              <a:gd name="connsiteY2" fmla="*/ 6856666 h 6870521"/>
              <a:gd name="connsiteX3" fmla="*/ 0 w 6877680"/>
              <a:gd name="connsiteY3" fmla="*/ 6870521 h 6870521"/>
              <a:gd name="connsiteX4" fmla="*/ 2968601 w 6877680"/>
              <a:gd name="connsiteY4" fmla="*/ 0 h 6870521"/>
              <a:gd name="connsiteX5" fmla="*/ 6877680 w 6877680"/>
              <a:gd name="connsiteY5" fmla="*/ 1335 h 6870521"/>
              <a:gd name="connsiteX6" fmla="*/ 6877680 w 6877680"/>
              <a:gd name="connsiteY6" fmla="*/ 6858001 h 68705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877680" h="6870521">
                <a:moveTo>
                  <a:pt x="6877680" y="6858001"/>
                </a:moveTo>
                <a:lnTo>
                  <a:pt x="1846525" y="6858001"/>
                </a:lnTo>
                <a:lnTo>
                  <a:pt x="1846525" y="6856666"/>
                </a:lnTo>
                <a:lnTo>
                  <a:pt x="0" y="6870521"/>
                </a:lnTo>
                <a:lnTo>
                  <a:pt x="2968601" y="0"/>
                </a:lnTo>
                <a:lnTo>
                  <a:pt x="6877680" y="1335"/>
                </a:lnTo>
                <a:lnTo>
                  <a:pt x="6877680" y="6858001"/>
                </a:lnTo>
                <a:close/>
              </a:path>
            </a:pathLst>
          </a:custGeom>
          <a:solidFill>
            <a:schemeClr val="bg1">
              <a:alpha val="20000"/>
            </a:schemeClr>
          </a:solidFill>
        </p:spPr>
        <p:txBody>
          <a:bodyPr wrap="square" lIns="360000" anchor="ctr">
            <a:noAutofit/>
          </a:bodyPr>
          <a:lstStyle>
            <a:lvl1pPr marL="0" indent="0">
              <a:buNone/>
              <a:defRPr>
                <a:noFill/>
              </a:defRPr>
            </a:lvl1pPr>
          </a:lstStyle>
          <a:p>
            <a:pPr lvl="0"/>
            <a:r>
              <a:rPr lang="nl-NL" dirty="0"/>
              <a:t>(leeg)</a:t>
            </a:r>
          </a:p>
        </p:txBody>
      </p:sp>
      <p:sp>
        <p:nvSpPr>
          <p:cNvPr id="21" name="Titel 20">
            <a:extLst>
              <a:ext uri="{FF2B5EF4-FFF2-40B4-BE49-F238E27FC236}">
                <a16:creationId xmlns:a16="http://schemas.microsoft.com/office/drawing/2014/main" id="{ED6AA4FF-5550-4DBF-A401-75CA7CF306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242485" y="1913806"/>
            <a:ext cx="4406589" cy="792585"/>
          </a:xfrm>
        </p:spPr>
        <p:txBody>
          <a:bodyPr/>
          <a:lstStyle>
            <a:lvl1pPr>
              <a:defRPr sz="3200" baseline="0">
                <a:solidFill>
                  <a:schemeClr val="bg1"/>
                </a:solidFill>
              </a:defRPr>
            </a:lvl1pPr>
          </a:lstStyle>
          <a:p>
            <a:r>
              <a:rPr lang="nl-NL" dirty="0"/>
              <a:t>Bedankt voor </a:t>
            </a:r>
            <a:br>
              <a:rPr lang="nl-NL" dirty="0"/>
            </a:br>
            <a:r>
              <a:rPr lang="nl-NL" dirty="0"/>
              <a:t>uw aandacht!</a:t>
            </a:r>
          </a:p>
        </p:txBody>
      </p:sp>
      <p:sp>
        <p:nvSpPr>
          <p:cNvPr id="17" name="Tijdelijke aanduiding voor tekst 16">
            <a:extLst>
              <a:ext uri="{FF2B5EF4-FFF2-40B4-BE49-F238E27FC236}">
                <a16:creationId xmlns:a16="http://schemas.microsoft.com/office/drawing/2014/main" id="{0B727218-B012-493E-9649-32A93C65A51F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0" y="0"/>
            <a:ext cx="3813428" cy="6871437"/>
          </a:xfrm>
          <a:custGeom>
            <a:avLst/>
            <a:gdLst>
              <a:gd name="connsiteX0" fmla="*/ 3813428 w 3813428"/>
              <a:gd name="connsiteY0" fmla="*/ 0 h 6871437"/>
              <a:gd name="connsiteX1" fmla="*/ 874648 w 3813428"/>
              <a:gd name="connsiteY1" fmla="*/ 6869429 h 6871437"/>
              <a:gd name="connsiteX2" fmla="*/ 0 w 3813428"/>
              <a:gd name="connsiteY2" fmla="*/ 6871437 h 6871437"/>
              <a:gd name="connsiteX3" fmla="*/ 0 w 3813428"/>
              <a:gd name="connsiteY3" fmla="*/ 2248 h 68714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813428" h="6871437">
                <a:moveTo>
                  <a:pt x="3813428" y="0"/>
                </a:moveTo>
                <a:lnTo>
                  <a:pt x="874648" y="6869429"/>
                </a:lnTo>
                <a:lnTo>
                  <a:pt x="0" y="6871437"/>
                </a:lnTo>
                <a:lnTo>
                  <a:pt x="0" y="2248"/>
                </a:lnTo>
                <a:close/>
              </a:path>
            </a:pathLst>
          </a:custGeom>
          <a:solidFill>
            <a:schemeClr val="bg1"/>
          </a:solidFill>
        </p:spPr>
        <p:txBody>
          <a:bodyPr wrap="square">
            <a:noAutofit/>
          </a:bodyPr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nl-NL" dirty="0"/>
              <a:t> </a:t>
            </a:r>
          </a:p>
        </p:txBody>
      </p:sp>
      <p:sp>
        <p:nvSpPr>
          <p:cNvPr id="14" name="Tijdelijke aanduiding voor tekst 13">
            <a:extLst>
              <a:ext uri="{FF2B5EF4-FFF2-40B4-BE49-F238E27FC236}">
                <a16:creationId xmlns:a16="http://schemas.microsoft.com/office/drawing/2014/main" id="{C7B7CCD2-B5BF-4605-A87A-14039FBDB45E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34988" y="619884"/>
            <a:ext cx="2156193" cy="1056516"/>
          </a:xfrm>
          <a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t="1" r="1968"/>
            </a:stretch>
          </a:blipFill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nl-NL" dirty="0"/>
              <a:t> </a:t>
            </a:r>
          </a:p>
        </p:txBody>
      </p:sp>
      <p:sp>
        <p:nvSpPr>
          <p:cNvPr id="33" name="tekst">
            <a:extLst>
              <a:ext uri="{FF2B5EF4-FFF2-40B4-BE49-F238E27FC236}">
                <a16:creationId xmlns:a16="http://schemas.microsoft.com/office/drawing/2014/main" id="{1C683427-0C58-4860-8FD4-7E6A33D8BF65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7687446" y="3818282"/>
            <a:ext cx="3935768" cy="181868"/>
          </a:xfrm>
        </p:spPr>
        <p:txBody>
          <a:bodyPr anchor="ctr" anchorCtr="0"/>
          <a:lstStyle>
            <a:lvl1pPr marL="0" indent="0">
              <a:buNone/>
              <a:defRPr sz="1400" b="0" i="0">
                <a:solidFill>
                  <a:schemeClr val="bg1"/>
                </a:solidFill>
              </a:defRPr>
            </a:lvl1pPr>
            <a:lvl2pPr marL="0" indent="0">
              <a:buNone/>
              <a:defRPr sz="1400" b="0" i="0">
                <a:solidFill>
                  <a:schemeClr val="bg1"/>
                </a:solidFill>
              </a:defRPr>
            </a:lvl2pPr>
            <a:lvl3pPr>
              <a:buFont typeface="Arial" panose="020B0604020202020204" pitchFamily="34" charset="0"/>
              <a:buNone/>
              <a:defRPr sz="1400" b="0" i="0">
                <a:solidFill>
                  <a:schemeClr val="bg1"/>
                </a:solidFill>
              </a:defRPr>
            </a:lvl3pPr>
            <a:lvl4pPr>
              <a:buFont typeface="Arial" panose="020B0604020202020204" pitchFamily="34" charset="0"/>
              <a:buNone/>
              <a:defRPr sz="1400" b="0" i="0">
                <a:solidFill>
                  <a:schemeClr val="bg1"/>
                </a:solidFill>
              </a:defRPr>
            </a:lvl4pPr>
            <a:lvl5pPr>
              <a:buFont typeface="Arial" panose="020B0604020202020204" pitchFamily="34" charset="0"/>
              <a:buNone/>
              <a:defRPr sz="1400" b="0" i="0">
                <a:solidFill>
                  <a:schemeClr val="tx1"/>
                </a:solidFill>
              </a:defRPr>
            </a:lvl5pPr>
            <a:lvl6pPr>
              <a:buFont typeface="Arial" panose="020B0604020202020204" pitchFamily="34" charset="0"/>
              <a:buNone/>
              <a:defRPr sz="1400" b="0" i="0">
                <a:solidFill>
                  <a:schemeClr val="bg1"/>
                </a:solidFill>
              </a:defRPr>
            </a:lvl6pPr>
            <a:lvl7pPr>
              <a:buFont typeface="Arial" panose="020B0604020202020204" pitchFamily="34" charset="0"/>
              <a:buNone/>
              <a:defRPr sz="1400" b="0" i="0">
                <a:solidFill>
                  <a:schemeClr val="bg1"/>
                </a:solidFill>
              </a:defRPr>
            </a:lvl7pPr>
            <a:lvl8pPr>
              <a:buFont typeface="Arial" panose="020B0604020202020204" pitchFamily="34" charset="0"/>
              <a:buNone/>
              <a:defRPr sz="1400" b="0" i="0">
                <a:solidFill>
                  <a:schemeClr val="bg1"/>
                </a:solidFill>
              </a:defRPr>
            </a:lvl8pPr>
            <a:lvl9pPr>
              <a:buFont typeface="Arial" panose="020B0604020202020204" pitchFamily="34" charset="0"/>
              <a:buNone/>
              <a:defRPr sz="1400" b="0" i="0">
                <a:solidFill>
                  <a:schemeClr val="bg1"/>
                </a:solidFill>
              </a:defRPr>
            </a:lvl9pPr>
          </a:lstStyle>
          <a:p>
            <a:pPr lvl="0"/>
            <a:r>
              <a:rPr lang="nl-NL" dirty="0"/>
              <a:t>Telefoon</a:t>
            </a:r>
          </a:p>
        </p:txBody>
      </p:sp>
      <p:grpSp>
        <p:nvGrpSpPr>
          <p:cNvPr id="34" name="Graphic 91">
            <a:extLst>
              <a:ext uri="{FF2B5EF4-FFF2-40B4-BE49-F238E27FC236}">
                <a16:creationId xmlns:a16="http://schemas.microsoft.com/office/drawing/2014/main" id="{0C30A496-DDB4-493E-B68A-E13BA9127F2F}"/>
              </a:ext>
            </a:extLst>
          </p:cNvPr>
          <p:cNvGrpSpPr/>
          <p:nvPr userDrawn="1"/>
        </p:nvGrpSpPr>
        <p:grpSpPr>
          <a:xfrm>
            <a:off x="7253492" y="3811433"/>
            <a:ext cx="250203" cy="250203"/>
            <a:chOff x="3178366" y="1500187"/>
            <a:chExt cx="3857625" cy="3857625"/>
          </a:xfrm>
        </p:grpSpPr>
        <p:sp>
          <p:nvSpPr>
            <p:cNvPr id="35" name="Vrije vorm: vorm 34">
              <a:extLst>
                <a:ext uri="{FF2B5EF4-FFF2-40B4-BE49-F238E27FC236}">
                  <a16:creationId xmlns:a16="http://schemas.microsoft.com/office/drawing/2014/main" id="{EAEE9417-89C6-475D-AC3F-C8EB8AB524DE}"/>
                </a:ext>
              </a:extLst>
            </p:cNvPr>
            <p:cNvSpPr/>
            <p:nvPr/>
          </p:nvSpPr>
          <p:spPr>
            <a:xfrm>
              <a:off x="3178366" y="1500187"/>
              <a:ext cx="3860796" cy="3860796"/>
            </a:xfrm>
            <a:custGeom>
              <a:avLst/>
              <a:gdLst>
                <a:gd name="connsiteX0" fmla="*/ 3555997 w 3860796"/>
                <a:gd name="connsiteY0" fmla="*/ 2542032 h 3860796"/>
                <a:gd name="connsiteX1" fmla="*/ 2863491 w 3860796"/>
                <a:gd name="connsiteY1" fmla="*/ 2431895 h 3860796"/>
                <a:gd name="connsiteX2" fmla="*/ 2562149 w 3860796"/>
                <a:gd name="connsiteY2" fmla="*/ 2495702 h 3860796"/>
                <a:gd name="connsiteX3" fmla="*/ 2123647 w 3860796"/>
                <a:gd name="connsiteY3" fmla="*/ 2826515 h 3860796"/>
                <a:gd name="connsiteX4" fmla="*/ 1034091 w 3860796"/>
                <a:gd name="connsiteY4" fmla="*/ 1737160 h 3860796"/>
                <a:gd name="connsiteX5" fmla="*/ 1356160 w 3860796"/>
                <a:gd name="connsiteY5" fmla="*/ 1309221 h 3860796"/>
                <a:gd name="connsiteX6" fmla="*/ 1431550 w 3860796"/>
                <a:gd name="connsiteY6" fmla="*/ 998325 h 3860796"/>
                <a:gd name="connsiteX7" fmla="*/ 1320803 w 3860796"/>
                <a:gd name="connsiteY7" fmla="*/ 304800 h 3860796"/>
                <a:gd name="connsiteX8" fmla="*/ 1016003 w 3860796"/>
                <a:gd name="connsiteY8" fmla="*/ 0 h 3860796"/>
                <a:gd name="connsiteX9" fmla="*/ 304800 w 3860796"/>
                <a:gd name="connsiteY9" fmla="*/ 0 h 3860796"/>
                <a:gd name="connsiteX10" fmla="*/ 0 w 3860796"/>
                <a:gd name="connsiteY10" fmla="*/ 304800 h 3860796"/>
                <a:gd name="connsiteX11" fmla="*/ 3555997 w 3860796"/>
                <a:gd name="connsiteY11" fmla="*/ 3860797 h 3860796"/>
                <a:gd name="connsiteX12" fmla="*/ 3860797 w 3860796"/>
                <a:gd name="connsiteY12" fmla="*/ 3555997 h 3860796"/>
                <a:gd name="connsiteX13" fmla="*/ 3860797 w 3860796"/>
                <a:gd name="connsiteY13" fmla="*/ 2846832 h 3860796"/>
                <a:gd name="connsiteX14" fmla="*/ 3555997 w 3860796"/>
                <a:gd name="connsiteY14" fmla="*/ 2542032 h 38607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860796" h="3860796">
                  <a:moveTo>
                    <a:pt x="3555997" y="2542032"/>
                  </a:moveTo>
                  <a:cubicBezTo>
                    <a:pt x="3320767" y="2542489"/>
                    <a:pt x="3086977" y="2505304"/>
                    <a:pt x="2863491" y="2431895"/>
                  </a:cubicBezTo>
                  <a:cubicBezTo>
                    <a:pt x="2759002" y="2395357"/>
                    <a:pt x="2642864" y="2419950"/>
                    <a:pt x="2562149" y="2495702"/>
                  </a:cubicBezTo>
                  <a:lnTo>
                    <a:pt x="2123647" y="2826515"/>
                  </a:lnTo>
                  <a:cubicBezTo>
                    <a:pt x="1652721" y="2590076"/>
                    <a:pt x="1270616" y="2208047"/>
                    <a:pt x="1034091" y="1737160"/>
                  </a:cubicBezTo>
                  <a:lnTo>
                    <a:pt x="1356160" y="1309221"/>
                  </a:lnTo>
                  <a:cubicBezTo>
                    <a:pt x="1437475" y="1227849"/>
                    <a:pt x="1466555" y="1107900"/>
                    <a:pt x="1431550" y="998325"/>
                  </a:cubicBezTo>
                  <a:cubicBezTo>
                    <a:pt x="1357865" y="774535"/>
                    <a:pt x="1320479" y="540401"/>
                    <a:pt x="1320803" y="304800"/>
                  </a:cubicBezTo>
                  <a:cubicBezTo>
                    <a:pt x="1320803" y="136465"/>
                    <a:pt x="1184339" y="0"/>
                    <a:pt x="1016003" y="0"/>
                  </a:cubicBezTo>
                  <a:lnTo>
                    <a:pt x="304800" y="0"/>
                  </a:lnTo>
                  <a:cubicBezTo>
                    <a:pt x="136465" y="0"/>
                    <a:pt x="0" y="136465"/>
                    <a:pt x="0" y="304800"/>
                  </a:cubicBezTo>
                  <a:cubicBezTo>
                    <a:pt x="2238" y="2267798"/>
                    <a:pt x="1592999" y="3858558"/>
                    <a:pt x="3555997" y="3860797"/>
                  </a:cubicBezTo>
                  <a:cubicBezTo>
                    <a:pt x="3724332" y="3860797"/>
                    <a:pt x="3860797" y="3724332"/>
                    <a:pt x="3860797" y="3555997"/>
                  </a:cubicBezTo>
                  <a:lnTo>
                    <a:pt x="3860797" y="2846832"/>
                  </a:lnTo>
                  <a:cubicBezTo>
                    <a:pt x="3860797" y="2678497"/>
                    <a:pt x="3724332" y="2542032"/>
                    <a:pt x="3555997" y="2542032"/>
                  </a:cubicBezTo>
                  <a:close/>
                </a:path>
              </a:pathLst>
            </a:custGeom>
            <a:solidFill>
              <a:schemeClr val="accent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grpSp>
          <p:nvGrpSpPr>
            <p:cNvPr id="36" name="Graphic 91">
              <a:extLst>
                <a:ext uri="{FF2B5EF4-FFF2-40B4-BE49-F238E27FC236}">
                  <a16:creationId xmlns:a16="http://schemas.microsoft.com/office/drawing/2014/main" id="{C8E7BCB0-0496-49CC-A9F3-C9EE627E4DDD}"/>
                </a:ext>
              </a:extLst>
            </p:cNvPr>
            <p:cNvGrpSpPr/>
            <p:nvPr/>
          </p:nvGrpSpPr>
          <p:grpSpPr>
            <a:xfrm>
              <a:off x="5413559" y="1500187"/>
              <a:ext cx="1625603" cy="1625603"/>
              <a:chOff x="5413559" y="1500187"/>
              <a:chExt cx="1625603" cy="1625603"/>
            </a:xfrm>
            <a:solidFill>
              <a:srgbClr val="455A64"/>
            </a:solidFill>
          </p:grpSpPr>
          <p:sp>
            <p:nvSpPr>
              <p:cNvPr id="37" name="Vrije vorm: vorm 36">
                <a:extLst>
                  <a:ext uri="{FF2B5EF4-FFF2-40B4-BE49-F238E27FC236}">
                    <a16:creationId xmlns:a16="http://schemas.microsoft.com/office/drawing/2014/main" id="{DAA204FE-0B36-4540-9056-AA0C658640CB}"/>
                  </a:ext>
                </a:extLst>
              </p:cNvPr>
              <p:cNvSpPr/>
              <p:nvPr/>
            </p:nvSpPr>
            <p:spPr>
              <a:xfrm>
                <a:off x="5413559" y="1500187"/>
                <a:ext cx="1625603" cy="1625603"/>
              </a:xfrm>
              <a:custGeom>
                <a:avLst/>
                <a:gdLst>
                  <a:gd name="connsiteX0" fmla="*/ 1524010 w 1625603"/>
                  <a:gd name="connsiteY0" fmla="*/ 1625603 h 1625603"/>
                  <a:gd name="connsiteX1" fmla="*/ 1422406 w 1625603"/>
                  <a:gd name="connsiteY1" fmla="*/ 1524000 h 1625603"/>
                  <a:gd name="connsiteX2" fmla="*/ 101603 w 1625603"/>
                  <a:gd name="connsiteY2" fmla="*/ 203197 h 1625603"/>
                  <a:gd name="connsiteX3" fmla="*/ 0 w 1625603"/>
                  <a:gd name="connsiteY3" fmla="*/ 101594 h 1625603"/>
                  <a:gd name="connsiteX4" fmla="*/ 101603 w 1625603"/>
                  <a:gd name="connsiteY4" fmla="*/ 0 h 1625603"/>
                  <a:gd name="connsiteX5" fmla="*/ 1625603 w 1625603"/>
                  <a:gd name="connsiteY5" fmla="*/ 1524000 h 1625603"/>
                  <a:gd name="connsiteX6" fmla="*/ 1524010 w 1625603"/>
                  <a:gd name="connsiteY6" fmla="*/ 1625603 h 16256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625603" h="1625603">
                    <a:moveTo>
                      <a:pt x="1524010" y="1625603"/>
                    </a:moveTo>
                    <a:cubicBezTo>
                      <a:pt x="1467898" y="1625603"/>
                      <a:pt x="1422406" y="1580112"/>
                      <a:pt x="1422406" y="1524000"/>
                    </a:cubicBezTo>
                    <a:cubicBezTo>
                      <a:pt x="1421511" y="794909"/>
                      <a:pt x="830694" y="204092"/>
                      <a:pt x="101603" y="203197"/>
                    </a:cubicBezTo>
                    <a:cubicBezTo>
                      <a:pt x="45491" y="203197"/>
                      <a:pt x="0" y="157705"/>
                      <a:pt x="0" y="101594"/>
                    </a:cubicBezTo>
                    <a:cubicBezTo>
                      <a:pt x="0" y="45482"/>
                      <a:pt x="45491" y="0"/>
                      <a:pt x="101603" y="0"/>
                    </a:cubicBezTo>
                    <a:cubicBezTo>
                      <a:pt x="942918" y="895"/>
                      <a:pt x="1624708" y="682685"/>
                      <a:pt x="1625603" y="1524000"/>
                    </a:cubicBezTo>
                    <a:cubicBezTo>
                      <a:pt x="1625603" y="1580112"/>
                      <a:pt x="1580121" y="1625603"/>
                      <a:pt x="1524010" y="1625603"/>
                    </a:cubicBezTo>
                    <a:close/>
                  </a:path>
                </a:pathLst>
              </a:custGeom>
              <a:solidFill>
                <a:schemeClr val="bg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/>
              </a:p>
            </p:txBody>
          </p:sp>
          <p:sp>
            <p:nvSpPr>
              <p:cNvPr id="38" name="Vrije vorm: vorm 37">
                <a:extLst>
                  <a:ext uri="{FF2B5EF4-FFF2-40B4-BE49-F238E27FC236}">
                    <a16:creationId xmlns:a16="http://schemas.microsoft.com/office/drawing/2014/main" id="{C56C16E4-C43D-4879-B368-35FB754619F5}"/>
                  </a:ext>
                </a:extLst>
              </p:cNvPr>
              <p:cNvSpPr/>
              <p:nvPr/>
            </p:nvSpPr>
            <p:spPr>
              <a:xfrm>
                <a:off x="5413559" y="2312983"/>
                <a:ext cx="812806" cy="812806"/>
              </a:xfrm>
              <a:custGeom>
                <a:avLst/>
                <a:gdLst>
                  <a:gd name="connsiteX0" fmla="*/ 711203 w 812806"/>
                  <a:gd name="connsiteY0" fmla="*/ 812806 h 812806"/>
                  <a:gd name="connsiteX1" fmla="*/ 609600 w 812806"/>
                  <a:gd name="connsiteY1" fmla="*/ 711203 h 812806"/>
                  <a:gd name="connsiteX2" fmla="*/ 101603 w 812806"/>
                  <a:gd name="connsiteY2" fmla="*/ 203206 h 812806"/>
                  <a:gd name="connsiteX3" fmla="*/ 0 w 812806"/>
                  <a:gd name="connsiteY3" fmla="*/ 101603 h 812806"/>
                  <a:gd name="connsiteX4" fmla="*/ 101603 w 812806"/>
                  <a:gd name="connsiteY4" fmla="*/ 0 h 812806"/>
                  <a:gd name="connsiteX5" fmla="*/ 812806 w 812806"/>
                  <a:gd name="connsiteY5" fmla="*/ 711203 h 812806"/>
                  <a:gd name="connsiteX6" fmla="*/ 711203 w 812806"/>
                  <a:gd name="connsiteY6" fmla="*/ 812806 h 8128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812806" h="812806">
                    <a:moveTo>
                      <a:pt x="711203" y="812806"/>
                    </a:moveTo>
                    <a:cubicBezTo>
                      <a:pt x="655091" y="812806"/>
                      <a:pt x="609600" y="767315"/>
                      <a:pt x="609600" y="711203"/>
                    </a:cubicBezTo>
                    <a:cubicBezTo>
                      <a:pt x="609600" y="430644"/>
                      <a:pt x="382162" y="203206"/>
                      <a:pt x="101603" y="203206"/>
                    </a:cubicBezTo>
                    <a:cubicBezTo>
                      <a:pt x="45491" y="203206"/>
                      <a:pt x="0" y="157715"/>
                      <a:pt x="0" y="101603"/>
                    </a:cubicBezTo>
                    <a:cubicBezTo>
                      <a:pt x="0" y="45491"/>
                      <a:pt x="45491" y="0"/>
                      <a:pt x="101603" y="0"/>
                    </a:cubicBezTo>
                    <a:cubicBezTo>
                      <a:pt x="494395" y="0"/>
                      <a:pt x="812806" y="318421"/>
                      <a:pt x="812806" y="711203"/>
                    </a:cubicBezTo>
                    <a:cubicBezTo>
                      <a:pt x="812806" y="767315"/>
                      <a:pt x="767315" y="812806"/>
                      <a:pt x="711203" y="812806"/>
                    </a:cubicBezTo>
                    <a:close/>
                  </a:path>
                </a:pathLst>
              </a:custGeom>
              <a:solidFill>
                <a:schemeClr val="bg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/>
              </a:p>
            </p:txBody>
          </p:sp>
        </p:grpSp>
      </p:grpSp>
      <p:sp>
        <p:nvSpPr>
          <p:cNvPr id="39" name="tekst">
            <a:extLst>
              <a:ext uri="{FF2B5EF4-FFF2-40B4-BE49-F238E27FC236}">
                <a16:creationId xmlns:a16="http://schemas.microsoft.com/office/drawing/2014/main" id="{4493BB0E-5B00-4D4C-93F1-4F5CFE5EA266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7687446" y="4198405"/>
            <a:ext cx="3935768" cy="181868"/>
          </a:xfrm>
        </p:spPr>
        <p:txBody>
          <a:bodyPr anchor="ctr" anchorCtr="0"/>
          <a:lstStyle>
            <a:lvl1pPr marL="0" indent="0">
              <a:buNone/>
              <a:defRPr sz="1400" b="0" i="0">
                <a:solidFill>
                  <a:schemeClr val="bg1"/>
                </a:solidFill>
              </a:defRPr>
            </a:lvl1pPr>
            <a:lvl2pPr marL="0" indent="0">
              <a:buNone/>
              <a:defRPr sz="1400" b="0" i="0">
                <a:solidFill>
                  <a:schemeClr val="bg1"/>
                </a:solidFill>
              </a:defRPr>
            </a:lvl2pPr>
            <a:lvl3pPr>
              <a:buFont typeface="Arial" panose="020B0604020202020204" pitchFamily="34" charset="0"/>
              <a:buNone/>
              <a:defRPr sz="1400" b="0" i="0">
                <a:solidFill>
                  <a:schemeClr val="bg1"/>
                </a:solidFill>
              </a:defRPr>
            </a:lvl3pPr>
            <a:lvl4pPr>
              <a:buFont typeface="Arial" panose="020B0604020202020204" pitchFamily="34" charset="0"/>
              <a:buNone/>
              <a:defRPr sz="1400" b="0" i="0">
                <a:solidFill>
                  <a:schemeClr val="bg1"/>
                </a:solidFill>
              </a:defRPr>
            </a:lvl4pPr>
            <a:lvl5pPr>
              <a:buFont typeface="Arial" panose="020B0604020202020204" pitchFamily="34" charset="0"/>
              <a:buNone/>
              <a:defRPr sz="1400" b="0" i="0">
                <a:solidFill>
                  <a:schemeClr val="tx1"/>
                </a:solidFill>
              </a:defRPr>
            </a:lvl5pPr>
            <a:lvl6pPr>
              <a:buFont typeface="Arial" panose="020B0604020202020204" pitchFamily="34" charset="0"/>
              <a:buNone/>
              <a:defRPr sz="1400" b="0" i="0">
                <a:solidFill>
                  <a:schemeClr val="bg1"/>
                </a:solidFill>
              </a:defRPr>
            </a:lvl6pPr>
            <a:lvl7pPr>
              <a:buFont typeface="Arial" panose="020B0604020202020204" pitchFamily="34" charset="0"/>
              <a:buNone/>
              <a:defRPr sz="1400" b="0" i="0">
                <a:solidFill>
                  <a:schemeClr val="bg1"/>
                </a:solidFill>
              </a:defRPr>
            </a:lvl7pPr>
            <a:lvl8pPr>
              <a:buFont typeface="Arial" panose="020B0604020202020204" pitchFamily="34" charset="0"/>
              <a:buNone/>
              <a:defRPr sz="1400" b="0" i="0">
                <a:solidFill>
                  <a:schemeClr val="bg1"/>
                </a:solidFill>
              </a:defRPr>
            </a:lvl8pPr>
            <a:lvl9pPr>
              <a:buFont typeface="Arial" panose="020B0604020202020204" pitchFamily="34" charset="0"/>
              <a:buNone/>
              <a:defRPr sz="1400" b="0" i="0">
                <a:solidFill>
                  <a:schemeClr val="bg1"/>
                </a:solidFill>
              </a:defRPr>
            </a:lvl9pPr>
          </a:lstStyle>
          <a:p>
            <a:pPr lvl="0"/>
            <a:r>
              <a:rPr lang="nl-NL" dirty="0"/>
              <a:t>Website</a:t>
            </a:r>
          </a:p>
        </p:txBody>
      </p:sp>
      <p:sp>
        <p:nvSpPr>
          <p:cNvPr id="43" name="Graphic 6">
            <a:extLst>
              <a:ext uri="{FF2B5EF4-FFF2-40B4-BE49-F238E27FC236}">
                <a16:creationId xmlns:a16="http://schemas.microsoft.com/office/drawing/2014/main" id="{62352DAF-EBBC-4B09-8AF4-6F51236FF56D}"/>
              </a:ext>
            </a:extLst>
          </p:cNvPr>
          <p:cNvSpPr/>
          <p:nvPr userDrawn="1"/>
        </p:nvSpPr>
        <p:spPr>
          <a:xfrm>
            <a:off x="7236162" y="4907422"/>
            <a:ext cx="284862" cy="284862"/>
          </a:xfrm>
          <a:custGeom>
            <a:avLst/>
            <a:gdLst>
              <a:gd name="connsiteX0" fmla="*/ 550985 w 550985"/>
              <a:gd name="connsiteY0" fmla="*/ 275493 h 550985"/>
              <a:gd name="connsiteX1" fmla="*/ 275493 w 550985"/>
              <a:gd name="connsiteY1" fmla="*/ 0 h 550985"/>
              <a:gd name="connsiteX2" fmla="*/ 0 w 550985"/>
              <a:gd name="connsiteY2" fmla="*/ 275493 h 550985"/>
              <a:gd name="connsiteX3" fmla="*/ 275493 w 550985"/>
              <a:gd name="connsiteY3" fmla="*/ 550985 h 550985"/>
              <a:gd name="connsiteX4" fmla="*/ 280335 w 550985"/>
              <a:gd name="connsiteY4" fmla="*/ 550877 h 550985"/>
              <a:gd name="connsiteX5" fmla="*/ 280335 w 550985"/>
              <a:gd name="connsiteY5" fmla="*/ 336510 h 550985"/>
              <a:gd name="connsiteX6" fmla="*/ 221147 w 550985"/>
              <a:gd name="connsiteY6" fmla="*/ 336510 h 550985"/>
              <a:gd name="connsiteX7" fmla="*/ 221147 w 550985"/>
              <a:gd name="connsiteY7" fmla="*/ 267529 h 550985"/>
              <a:gd name="connsiteX8" fmla="*/ 280335 w 550985"/>
              <a:gd name="connsiteY8" fmla="*/ 267529 h 550985"/>
              <a:gd name="connsiteX9" fmla="*/ 280335 w 550985"/>
              <a:gd name="connsiteY9" fmla="*/ 216735 h 550985"/>
              <a:gd name="connsiteX10" fmla="*/ 368794 w 550985"/>
              <a:gd name="connsiteY10" fmla="*/ 125801 h 550985"/>
              <a:gd name="connsiteX11" fmla="*/ 421848 w 550985"/>
              <a:gd name="connsiteY11" fmla="*/ 128491 h 550985"/>
              <a:gd name="connsiteX12" fmla="*/ 421848 w 550985"/>
              <a:gd name="connsiteY12" fmla="*/ 190047 h 550985"/>
              <a:gd name="connsiteX13" fmla="*/ 385690 w 550985"/>
              <a:gd name="connsiteY13" fmla="*/ 190047 h 550985"/>
              <a:gd name="connsiteX14" fmla="*/ 351576 w 550985"/>
              <a:gd name="connsiteY14" fmla="*/ 223515 h 550985"/>
              <a:gd name="connsiteX15" fmla="*/ 351576 w 550985"/>
              <a:gd name="connsiteY15" fmla="*/ 267421 h 550985"/>
              <a:gd name="connsiteX16" fmla="*/ 419911 w 550985"/>
              <a:gd name="connsiteY16" fmla="*/ 267421 h 550985"/>
              <a:gd name="connsiteX17" fmla="*/ 410979 w 550985"/>
              <a:gd name="connsiteY17" fmla="*/ 336402 h 550985"/>
              <a:gd name="connsiteX18" fmla="*/ 351576 w 550985"/>
              <a:gd name="connsiteY18" fmla="*/ 336402 h 550985"/>
              <a:gd name="connsiteX19" fmla="*/ 351576 w 550985"/>
              <a:gd name="connsiteY19" fmla="*/ 540331 h 550985"/>
              <a:gd name="connsiteX20" fmla="*/ 550985 w 550985"/>
              <a:gd name="connsiteY20" fmla="*/ 275493 h 5509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550985" h="550985">
                <a:moveTo>
                  <a:pt x="550985" y="275493"/>
                </a:moveTo>
                <a:cubicBezTo>
                  <a:pt x="550985" y="123326"/>
                  <a:pt x="427659" y="0"/>
                  <a:pt x="275493" y="0"/>
                </a:cubicBezTo>
                <a:cubicBezTo>
                  <a:pt x="123326" y="0"/>
                  <a:pt x="0" y="123326"/>
                  <a:pt x="0" y="275493"/>
                </a:cubicBezTo>
                <a:cubicBezTo>
                  <a:pt x="0" y="427659"/>
                  <a:pt x="123326" y="550985"/>
                  <a:pt x="275493" y="550985"/>
                </a:cubicBezTo>
                <a:cubicBezTo>
                  <a:pt x="277107" y="550985"/>
                  <a:pt x="278721" y="550985"/>
                  <a:pt x="280335" y="550877"/>
                </a:cubicBezTo>
                <a:lnTo>
                  <a:pt x="280335" y="336510"/>
                </a:lnTo>
                <a:lnTo>
                  <a:pt x="221147" y="336510"/>
                </a:lnTo>
                <a:lnTo>
                  <a:pt x="221147" y="267529"/>
                </a:lnTo>
                <a:lnTo>
                  <a:pt x="280335" y="267529"/>
                </a:lnTo>
                <a:lnTo>
                  <a:pt x="280335" y="216735"/>
                </a:lnTo>
                <a:cubicBezTo>
                  <a:pt x="280335" y="157870"/>
                  <a:pt x="316278" y="125801"/>
                  <a:pt x="368794" y="125801"/>
                </a:cubicBezTo>
                <a:cubicBezTo>
                  <a:pt x="393976" y="125801"/>
                  <a:pt x="415606" y="127631"/>
                  <a:pt x="421848" y="128491"/>
                </a:cubicBezTo>
                <a:lnTo>
                  <a:pt x="421848" y="190047"/>
                </a:lnTo>
                <a:lnTo>
                  <a:pt x="385690" y="190047"/>
                </a:lnTo>
                <a:cubicBezTo>
                  <a:pt x="357172" y="190047"/>
                  <a:pt x="351576" y="203606"/>
                  <a:pt x="351576" y="223515"/>
                </a:cubicBezTo>
                <a:lnTo>
                  <a:pt x="351576" y="267421"/>
                </a:lnTo>
                <a:lnTo>
                  <a:pt x="419911" y="267421"/>
                </a:lnTo>
                <a:lnTo>
                  <a:pt x="410979" y="336402"/>
                </a:lnTo>
                <a:lnTo>
                  <a:pt x="351576" y="336402"/>
                </a:lnTo>
                <a:lnTo>
                  <a:pt x="351576" y="540331"/>
                </a:lnTo>
                <a:cubicBezTo>
                  <a:pt x="466723" y="507294"/>
                  <a:pt x="550985" y="401294"/>
                  <a:pt x="550985" y="275493"/>
                </a:cubicBezTo>
                <a:close/>
              </a:path>
            </a:pathLst>
          </a:custGeom>
          <a:solidFill>
            <a:schemeClr val="accent2"/>
          </a:solidFill>
          <a:ln w="1060" cap="flat">
            <a:noFill/>
            <a:prstDash val="solid"/>
            <a:miter/>
          </a:ln>
        </p:spPr>
        <p:txBody>
          <a:bodyPr rtlCol="0" anchor="ctr"/>
          <a:lstStyle/>
          <a:p>
            <a:endParaRPr lang="nl-NL"/>
          </a:p>
        </p:txBody>
      </p:sp>
      <p:sp>
        <p:nvSpPr>
          <p:cNvPr id="44" name="Graphic 4">
            <a:extLst>
              <a:ext uri="{FF2B5EF4-FFF2-40B4-BE49-F238E27FC236}">
                <a16:creationId xmlns:a16="http://schemas.microsoft.com/office/drawing/2014/main" id="{0177344E-D33F-4544-BD44-20C02A84C6A3}"/>
              </a:ext>
            </a:extLst>
          </p:cNvPr>
          <p:cNvSpPr/>
          <p:nvPr userDrawn="1"/>
        </p:nvSpPr>
        <p:spPr>
          <a:xfrm>
            <a:off x="7236162" y="5287275"/>
            <a:ext cx="284862" cy="284862"/>
          </a:xfrm>
          <a:custGeom>
            <a:avLst/>
            <a:gdLst>
              <a:gd name="connsiteX0" fmla="*/ 3252788 w 6505575"/>
              <a:gd name="connsiteY0" fmla="*/ 0 h 6505575"/>
              <a:gd name="connsiteX1" fmla="*/ 0 w 6505575"/>
              <a:gd name="connsiteY1" fmla="*/ 3252788 h 6505575"/>
              <a:gd name="connsiteX2" fmla="*/ 3252788 w 6505575"/>
              <a:gd name="connsiteY2" fmla="*/ 6505575 h 6505575"/>
              <a:gd name="connsiteX3" fmla="*/ 6505575 w 6505575"/>
              <a:gd name="connsiteY3" fmla="*/ 3252788 h 6505575"/>
              <a:gd name="connsiteX4" fmla="*/ 3252788 w 6505575"/>
              <a:gd name="connsiteY4" fmla="*/ 0 h 6505575"/>
              <a:gd name="connsiteX5" fmla="*/ 4737974 w 6505575"/>
              <a:gd name="connsiteY5" fmla="*/ 2536178 h 6505575"/>
              <a:gd name="connsiteX6" fmla="*/ 4740108 w 6505575"/>
              <a:gd name="connsiteY6" fmla="*/ 2632665 h 6505575"/>
              <a:gd name="connsiteX7" fmla="*/ 2615840 w 6505575"/>
              <a:gd name="connsiteY7" fmla="*/ 4756934 h 6505575"/>
              <a:gd name="connsiteX8" fmla="*/ 2615889 w 6505575"/>
              <a:gd name="connsiteY8" fmla="*/ 4756934 h 6505575"/>
              <a:gd name="connsiteX9" fmla="*/ 2615840 w 6505575"/>
              <a:gd name="connsiteY9" fmla="*/ 4756934 h 6505575"/>
              <a:gd name="connsiteX10" fmla="*/ 1471438 w 6505575"/>
              <a:gd name="connsiteY10" fmla="*/ 4421560 h 6505575"/>
              <a:gd name="connsiteX11" fmla="*/ 1649523 w 6505575"/>
              <a:gd name="connsiteY11" fmla="*/ 4431884 h 6505575"/>
              <a:gd name="connsiteX12" fmla="*/ 2576828 w 6505575"/>
              <a:gd name="connsiteY12" fmla="*/ 4112293 h 6505575"/>
              <a:gd name="connsiteX13" fmla="*/ 1879327 w 6505575"/>
              <a:gd name="connsiteY13" fmla="*/ 3593721 h 6505575"/>
              <a:gd name="connsiteX14" fmla="*/ 2019641 w 6505575"/>
              <a:gd name="connsiteY14" fmla="*/ 3607221 h 6505575"/>
              <a:gd name="connsiteX15" fmla="*/ 2216537 w 6505575"/>
              <a:gd name="connsiteY15" fmla="*/ 3580915 h 6505575"/>
              <a:gd name="connsiteX16" fmla="*/ 1617559 w 6505575"/>
              <a:gd name="connsiteY16" fmla="*/ 2849068 h 6505575"/>
              <a:gd name="connsiteX17" fmla="*/ 1617658 w 6505575"/>
              <a:gd name="connsiteY17" fmla="*/ 2839538 h 6505575"/>
              <a:gd name="connsiteX18" fmla="*/ 1955812 w 6505575"/>
              <a:gd name="connsiteY18" fmla="*/ 2932899 h 6505575"/>
              <a:gd name="connsiteX19" fmla="*/ 1623565 w 6505575"/>
              <a:gd name="connsiteY19" fmla="*/ 2311437 h 6505575"/>
              <a:gd name="connsiteX20" fmla="*/ 1724668 w 6505575"/>
              <a:gd name="connsiteY20" fmla="*/ 1936157 h 6505575"/>
              <a:gd name="connsiteX21" fmla="*/ 3263608 w 6505575"/>
              <a:gd name="connsiteY21" fmla="*/ 2716248 h 6505575"/>
              <a:gd name="connsiteX22" fmla="*/ 3244201 w 6505575"/>
              <a:gd name="connsiteY22" fmla="*/ 2546005 h 6505575"/>
              <a:gd name="connsiteX23" fmla="*/ 3990889 w 6505575"/>
              <a:gd name="connsiteY23" fmla="*/ 1799466 h 6505575"/>
              <a:gd name="connsiteX24" fmla="*/ 4535866 w 6505575"/>
              <a:gd name="connsiteY24" fmla="*/ 2035375 h 6505575"/>
              <a:gd name="connsiteX25" fmla="*/ 5009966 w 6505575"/>
              <a:gd name="connsiteY25" fmla="*/ 1854162 h 6505575"/>
              <a:gd name="connsiteX26" fmla="*/ 4681640 w 6505575"/>
              <a:gd name="connsiteY26" fmla="*/ 2267114 h 6505575"/>
              <a:gd name="connsiteX27" fmla="*/ 5110375 w 6505575"/>
              <a:gd name="connsiteY27" fmla="*/ 2149532 h 6505575"/>
              <a:gd name="connsiteX28" fmla="*/ 4737974 w 6505575"/>
              <a:gd name="connsiteY28" fmla="*/ 2536178 h 65055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6505575" h="6505575">
                <a:moveTo>
                  <a:pt x="3252788" y="0"/>
                </a:moveTo>
                <a:cubicBezTo>
                  <a:pt x="1456597" y="0"/>
                  <a:pt x="0" y="1456597"/>
                  <a:pt x="0" y="3252788"/>
                </a:cubicBezTo>
                <a:cubicBezTo>
                  <a:pt x="0" y="5048978"/>
                  <a:pt x="1456597" y="6505575"/>
                  <a:pt x="3252788" y="6505575"/>
                </a:cubicBezTo>
                <a:cubicBezTo>
                  <a:pt x="5048978" y="6505575"/>
                  <a:pt x="6505575" y="5048978"/>
                  <a:pt x="6505575" y="3252788"/>
                </a:cubicBezTo>
                <a:cubicBezTo>
                  <a:pt x="6505575" y="1456597"/>
                  <a:pt x="5048978" y="0"/>
                  <a:pt x="3252788" y="0"/>
                </a:cubicBezTo>
                <a:close/>
                <a:moveTo>
                  <a:pt x="4737974" y="2536178"/>
                </a:moveTo>
                <a:cubicBezTo>
                  <a:pt x="4739413" y="2568191"/>
                  <a:pt x="4740108" y="2600354"/>
                  <a:pt x="4740108" y="2632665"/>
                </a:cubicBezTo>
                <a:cubicBezTo>
                  <a:pt x="4740108" y="3619232"/>
                  <a:pt x="3989152" y="4756884"/>
                  <a:pt x="2615840" y="4756934"/>
                </a:cubicBezTo>
                <a:lnTo>
                  <a:pt x="2615889" y="4756934"/>
                </a:lnTo>
                <a:lnTo>
                  <a:pt x="2615840" y="4756934"/>
                </a:lnTo>
                <a:cubicBezTo>
                  <a:pt x="2194202" y="4756934"/>
                  <a:pt x="1801849" y="4633346"/>
                  <a:pt x="1471438" y="4421560"/>
                </a:cubicBezTo>
                <a:cubicBezTo>
                  <a:pt x="1529856" y="4428459"/>
                  <a:pt x="1589318" y="4431884"/>
                  <a:pt x="1649523" y="4431884"/>
                </a:cubicBezTo>
                <a:cubicBezTo>
                  <a:pt x="1999341" y="4431884"/>
                  <a:pt x="2321264" y="4312564"/>
                  <a:pt x="2576828" y="4112293"/>
                </a:cubicBezTo>
                <a:cubicBezTo>
                  <a:pt x="2249990" y="4106237"/>
                  <a:pt x="1974425" y="3890381"/>
                  <a:pt x="1879327" y="3593721"/>
                </a:cubicBezTo>
                <a:cubicBezTo>
                  <a:pt x="1924841" y="3602456"/>
                  <a:pt x="1971645" y="3607221"/>
                  <a:pt x="2019641" y="3607221"/>
                </a:cubicBezTo>
                <a:cubicBezTo>
                  <a:pt x="2087788" y="3607221"/>
                  <a:pt x="2153800" y="3598039"/>
                  <a:pt x="2216537" y="3580915"/>
                </a:cubicBezTo>
                <a:cubicBezTo>
                  <a:pt x="1874909" y="3512520"/>
                  <a:pt x="1617559" y="3210599"/>
                  <a:pt x="1617559" y="2849068"/>
                </a:cubicBezTo>
                <a:cubicBezTo>
                  <a:pt x="1617559" y="2845693"/>
                  <a:pt x="1617559" y="2842665"/>
                  <a:pt x="1617658" y="2839538"/>
                </a:cubicBezTo>
                <a:cubicBezTo>
                  <a:pt x="1718266" y="2895475"/>
                  <a:pt x="1833316" y="2929127"/>
                  <a:pt x="1955812" y="2932899"/>
                </a:cubicBezTo>
                <a:cubicBezTo>
                  <a:pt x="1755342" y="2799137"/>
                  <a:pt x="1623565" y="2570475"/>
                  <a:pt x="1623565" y="2311437"/>
                </a:cubicBezTo>
                <a:cubicBezTo>
                  <a:pt x="1623565" y="2174647"/>
                  <a:pt x="1660542" y="2046493"/>
                  <a:pt x="1724668" y="1936157"/>
                </a:cubicBezTo>
                <a:cubicBezTo>
                  <a:pt x="2092850" y="2387922"/>
                  <a:pt x="2643089" y="2685029"/>
                  <a:pt x="3263608" y="2716248"/>
                </a:cubicBezTo>
                <a:cubicBezTo>
                  <a:pt x="3250802" y="2661552"/>
                  <a:pt x="3244201" y="2604573"/>
                  <a:pt x="3244201" y="2546005"/>
                </a:cubicBezTo>
                <a:cubicBezTo>
                  <a:pt x="3244201" y="2133848"/>
                  <a:pt x="3578583" y="1799466"/>
                  <a:pt x="3990889" y="1799466"/>
                </a:cubicBezTo>
                <a:cubicBezTo>
                  <a:pt x="4205654" y="1799466"/>
                  <a:pt x="4399622" y="1890246"/>
                  <a:pt x="4535866" y="2035375"/>
                </a:cubicBezTo>
                <a:cubicBezTo>
                  <a:pt x="4705960" y="2001822"/>
                  <a:pt x="4865681" y="1939681"/>
                  <a:pt x="5009966" y="1854162"/>
                </a:cubicBezTo>
                <a:cubicBezTo>
                  <a:pt x="4954128" y="2028426"/>
                  <a:pt x="4835802" y="2174647"/>
                  <a:pt x="4681640" y="2267114"/>
                </a:cubicBezTo>
                <a:cubicBezTo>
                  <a:pt x="4832675" y="2249047"/>
                  <a:pt x="4976612" y="2208993"/>
                  <a:pt x="5110375" y="2149532"/>
                </a:cubicBezTo>
                <a:cubicBezTo>
                  <a:pt x="5010462" y="2299277"/>
                  <a:pt x="4883748" y="2430806"/>
                  <a:pt x="4737974" y="2536178"/>
                </a:cubicBezTo>
                <a:close/>
              </a:path>
            </a:pathLst>
          </a:custGeom>
          <a:solidFill>
            <a:schemeClr val="bg1"/>
          </a:solidFill>
          <a:ln w="12706" cap="flat">
            <a:noFill/>
            <a:prstDash val="solid"/>
            <a:miter/>
          </a:ln>
        </p:spPr>
        <p:txBody>
          <a:bodyPr rtlCol="0" anchor="ctr"/>
          <a:lstStyle/>
          <a:p>
            <a:endParaRPr lang="nl-NL"/>
          </a:p>
        </p:txBody>
      </p:sp>
      <p:grpSp>
        <p:nvGrpSpPr>
          <p:cNvPr id="45" name="Graphic 2">
            <a:extLst>
              <a:ext uri="{FF2B5EF4-FFF2-40B4-BE49-F238E27FC236}">
                <a16:creationId xmlns:a16="http://schemas.microsoft.com/office/drawing/2014/main" id="{874FF3F0-D438-4654-BCCF-4021DA49CAA8}"/>
              </a:ext>
            </a:extLst>
          </p:cNvPr>
          <p:cNvGrpSpPr/>
          <p:nvPr userDrawn="1"/>
        </p:nvGrpSpPr>
        <p:grpSpPr>
          <a:xfrm>
            <a:off x="7236162" y="4527571"/>
            <a:ext cx="284862" cy="284862"/>
            <a:chOff x="4710112" y="2043112"/>
            <a:chExt cx="2774813" cy="2774813"/>
          </a:xfrm>
        </p:grpSpPr>
        <p:sp>
          <p:nvSpPr>
            <p:cNvPr id="46" name="Vrije vorm: vorm 45">
              <a:extLst>
                <a:ext uri="{FF2B5EF4-FFF2-40B4-BE49-F238E27FC236}">
                  <a16:creationId xmlns:a16="http://schemas.microsoft.com/office/drawing/2014/main" id="{9F6B74EC-7A7F-4EF8-81C6-D9F728737804}"/>
                </a:ext>
              </a:extLst>
            </p:cNvPr>
            <p:cNvSpPr/>
            <p:nvPr/>
          </p:nvSpPr>
          <p:spPr>
            <a:xfrm>
              <a:off x="4710112" y="2043112"/>
              <a:ext cx="2774813" cy="2774813"/>
            </a:xfrm>
            <a:custGeom>
              <a:avLst/>
              <a:gdLst>
                <a:gd name="connsiteX0" fmla="*/ 1387402 w 2774813"/>
                <a:gd name="connsiteY0" fmla="*/ 0 h 2774813"/>
                <a:gd name="connsiteX1" fmla="*/ 2774814 w 2774813"/>
                <a:gd name="connsiteY1" fmla="*/ 1387412 h 2774813"/>
                <a:gd name="connsiteX2" fmla="*/ 1387402 w 2774813"/>
                <a:gd name="connsiteY2" fmla="*/ 2774814 h 2774813"/>
                <a:gd name="connsiteX3" fmla="*/ 0 w 2774813"/>
                <a:gd name="connsiteY3" fmla="*/ 1387412 h 2774813"/>
                <a:gd name="connsiteX4" fmla="*/ 1387402 w 2774813"/>
                <a:gd name="connsiteY4" fmla="*/ 0 h 27748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774813" h="2774813">
                  <a:moveTo>
                    <a:pt x="1387402" y="0"/>
                  </a:moveTo>
                  <a:cubicBezTo>
                    <a:pt x="2153688" y="0"/>
                    <a:pt x="2774814" y="621211"/>
                    <a:pt x="2774814" y="1387412"/>
                  </a:cubicBezTo>
                  <a:cubicBezTo>
                    <a:pt x="2774814" y="2153612"/>
                    <a:pt x="2153688" y="2774814"/>
                    <a:pt x="1387402" y="2774814"/>
                  </a:cubicBezTo>
                  <a:cubicBezTo>
                    <a:pt x="621116" y="2774814"/>
                    <a:pt x="0" y="2153603"/>
                    <a:pt x="0" y="1387412"/>
                  </a:cubicBezTo>
                  <a:cubicBezTo>
                    <a:pt x="0" y="621221"/>
                    <a:pt x="621125" y="0"/>
                    <a:pt x="1387402" y="0"/>
                  </a:cubicBez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47" name="Vrije vorm: vorm 46">
              <a:extLst>
                <a:ext uri="{FF2B5EF4-FFF2-40B4-BE49-F238E27FC236}">
                  <a16:creationId xmlns:a16="http://schemas.microsoft.com/office/drawing/2014/main" id="{D5ED7729-5255-463C-90D1-0074046BEAFE}"/>
                </a:ext>
              </a:extLst>
            </p:cNvPr>
            <p:cNvSpPr/>
            <p:nvPr/>
          </p:nvSpPr>
          <p:spPr>
            <a:xfrm>
              <a:off x="5490523" y="2736817"/>
              <a:ext cx="1301315" cy="1212599"/>
            </a:xfrm>
            <a:custGeom>
              <a:avLst/>
              <a:gdLst>
                <a:gd name="connsiteX0" fmla="*/ 1391 w 1301315"/>
                <a:gd name="connsiteY0" fmla="*/ 1212590 h 1212599"/>
                <a:gd name="connsiteX1" fmla="*/ 261185 w 1301315"/>
                <a:gd name="connsiteY1" fmla="*/ 1212590 h 1212599"/>
                <a:gd name="connsiteX2" fmla="*/ 261185 w 1301315"/>
                <a:gd name="connsiteY2" fmla="*/ 346672 h 1212599"/>
                <a:gd name="connsiteX3" fmla="*/ 1391 w 1301315"/>
                <a:gd name="connsiteY3" fmla="*/ 346672 h 1212599"/>
                <a:gd name="connsiteX4" fmla="*/ 1391 w 1301315"/>
                <a:gd name="connsiteY4" fmla="*/ 1212590 h 1212599"/>
                <a:gd name="connsiteX5" fmla="*/ 1013508 w 1301315"/>
                <a:gd name="connsiteY5" fmla="*/ 316678 h 1212599"/>
                <a:gd name="connsiteX6" fmla="*/ 694582 w 1301315"/>
                <a:gd name="connsiteY6" fmla="*/ 464353 h 1212599"/>
                <a:gd name="connsiteX7" fmla="*/ 694582 w 1301315"/>
                <a:gd name="connsiteY7" fmla="*/ 343824 h 1212599"/>
                <a:gd name="connsiteX8" fmla="*/ 433835 w 1301315"/>
                <a:gd name="connsiteY8" fmla="*/ 343824 h 1212599"/>
                <a:gd name="connsiteX9" fmla="*/ 433835 w 1301315"/>
                <a:gd name="connsiteY9" fmla="*/ 1212599 h 1212599"/>
                <a:gd name="connsiteX10" fmla="*/ 694582 w 1301315"/>
                <a:gd name="connsiteY10" fmla="*/ 1212599 h 1212599"/>
                <a:gd name="connsiteX11" fmla="*/ 694582 w 1301315"/>
                <a:gd name="connsiteY11" fmla="*/ 742788 h 1212599"/>
                <a:gd name="connsiteX12" fmla="*/ 899484 w 1301315"/>
                <a:gd name="connsiteY12" fmla="*/ 546640 h 1212599"/>
                <a:gd name="connsiteX13" fmla="*/ 1041521 w 1301315"/>
                <a:gd name="connsiteY13" fmla="*/ 740359 h 1212599"/>
                <a:gd name="connsiteX14" fmla="*/ 1041521 w 1301315"/>
                <a:gd name="connsiteY14" fmla="*/ 1212514 h 1212599"/>
                <a:gd name="connsiteX15" fmla="*/ 1301315 w 1301315"/>
                <a:gd name="connsiteY15" fmla="*/ 1212514 h 1212599"/>
                <a:gd name="connsiteX16" fmla="*/ 1301315 w 1301315"/>
                <a:gd name="connsiteY16" fmla="*/ 721023 h 1212599"/>
                <a:gd name="connsiteX17" fmla="*/ 1013508 w 1301315"/>
                <a:gd name="connsiteY17" fmla="*/ 316678 h 1212599"/>
                <a:gd name="connsiteX18" fmla="*/ 130073 w 1301315"/>
                <a:gd name="connsiteY18" fmla="*/ 260137 h 1212599"/>
                <a:gd name="connsiteX19" fmla="*/ 260147 w 1301315"/>
                <a:gd name="connsiteY19" fmla="*/ 130064 h 1212599"/>
                <a:gd name="connsiteX20" fmla="*/ 130073 w 1301315"/>
                <a:gd name="connsiteY20" fmla="*/ 0 h 1212599"/>
                <a:gd name="connsiteX21" fmla="*/ 0 w 1301315"/>
                <a:gd name="connsiteY21" fmla="*/ 130073 h 1212599"/>
                <a:gd name="connsiteX22" fmla="*/ 130073 w 1301315"/>
                <a:gd name="connsiteY22" fmla="*/ 260137 h 12125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1301315" h="1212599">
                  <a:moveTo>
                    <a:pt x="1391" y="1212590"/>
                  </a:moveTo>
                  <a:lnTo>
                    <a:pt x="261185" y="1212590"/>
                  </a:lnTo>
                  <a:lnTo>
                    <a:pt x="261185" y="346672"/>
                  </a:lnTo>
                  <a:lnTo>
                    <a:pt x="1391" y="346672"/>
                  </a:lnTo>
                  <a:lnTo>
                    <a:pt x="1391" y="1212590"/>
                  </a:lnTo>
                  <a:close/>
                  <a:moveTo>
                    <a:pt x="1013508" y="316678"/>
                  </a:moveTo>
                  <a:cubicBezTo>
                    <a:pt x="887425" y="316678"/>
                    <a:pt x="774611" y="362722"/>
                    <a:pt x="694582" y="464353"/>
                  </a:cubicBezTo>
                  <a:lnTo>
                    <a:pt x="694582" y="343824"/>
                  </a:lnTo>
                  <a:lnTo>
                    <a:pt x="433835" y="343824"/>
                  </a:lnTo>
                  <a:lnTo>
                    <a:pt x="433835" y="1212599"/>
                  </a:lnTo>
                  <a:lnTo>
                    <a:pt x="694582" y="1212599"/>
                  </a:lnTo>
                  <a:lnTo>
                    <a:pt x="694582" y="742788"/>
                  </a:lnTo>
                  <a:cubicBezTo>
                    <a:pt x="694582" y="643500"/>
                    <a:pt x="785546" y="546640"/>
                    <a:pt x="899484" y="546640"/>
                  </a:cubicBezTo>
                  <a:cubicBezTo>
                    <a:pt x="1013422" y="546640"/>
                    <a:pt x="1041521" y="643500"/>
                    <a:pt x="1041521" y="740359"/>
                  </a:cubicBezTo>
                  <a:lnTo>
                    <a:pt x="1041521" y="1212514"/>
                  </a:lnTo>
                  <a:lnTo>
                    <a:pt x="1301315" y="1212514"/>
                  </a:lnTo>
                  <a:lnTo>
                    <a:pt x="1301315" y="721023"/>
                  </a:lnTo>
                  <a:cubicBezTo>
                    <a:pt x="1301306" y="379628"/>
                    <a:pt x="1139676" y="316678"/>
                    <a:pt x="1013508" y="316678"/>
                  </a:cubicBezTo>
                  <a:close/>
                  <a:moveTo>
                    <a:pt x="130073" y="260137"/>
                  </a:moveTo>
                  <a:cubicBezTo>
                    <a:pt x="201873" y="260137"/>
                    <a:pt x="260147" y="201863"/>
                    <a:pt x="260147" y="130064"/>
                  </a:cubicBezTo>
                  <a:cubicBezTo>
                    <a:pt x="260147" y="58264"/>
                    <a:pt x="201873" y="0"/>
                    <a:pt x="130073" y="0"/>
                  </a:cubicBezTo>
                  <a:cubicBezTo>
                    <a:pt x="58274" y="0"/>
                    <a:pt x="0" y="58274"/>
                    <a:pt x="0" y="130073"/>
                  </a:cubicBezTo>
                  <a:cubicBezTo>
                    <a:pt x="0" y="201873"/>
                    <a:pt x="58274" y="260137"/>
                    <a:pt x="130073" y="260137"/>
                  </a:cubicBez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</p:grpSp>
      <p:sp>
        <p:nvSpPr>
          <p:cNvPr id="48" name="Graphic 14">
            <a:extLst>
              <a:ext uri="{FF2B5EF4-FFF2-40B4-BE49-F238E27FC236}">
                <a16:creationId xmlns:a16="http://schemas.microsoft.com/office/drawing/2014/main" id="{9E86F2FB-A30C-4993-8A6A-3E2837BB0F7B}"/>
              </a:ext>
            </a:extLst>
          </p:cNvPr>
          <p:cNvSpPr/>
          <p:nvPr userDrawn="1"/>
        </p:nvSpPr>
        <p:spPr>
          <a:xfrm>
            <a:off x="7240615" y="4156625"/>
            <a:ext cx="275957" cy="275957"/>
          </a:xfrm>
          <a:custGeom>
            <a:avLst/>
            <a:gdLst>
              <a:gd name="connsiteX0" fmla="*/ 4165615 w 4880775"/>
              <a:gd name="connsiteY0" fmla="*/ 715161 h 4880777"/>
              <a:gd name="connsiteX1" fmla="*/ 715164 w 4880775"/>
              <a:gd name="connsiteY1" fmla="*/ 715161 h 4880777"/>
              <a:gd name="connsiteX2" fmla="*/ 715164 w 4880775"/>
              <a:gd name="connsiteY2" fmla="*/ 4165621 h 4880777"/>
              <a:gd name="connsiteX3" fmla="*/ 4165615 w 4880775"/>
              <a:gd name="connsiteY3" fmla="*/ 4165621 h 4880777"/>
              <a:gd name="connsiteX4" fmla="*/ 4165615 w 4880775"/>
              <a:gd name="connsiteY4" fmla="*/ 715161 h 4880777"/>
              <a:gd name="connsiteX5" fmla="*/ 4063640 w 4880775"/>
              <a:gd name="connsiteY5" fmla="*/ 3817825 h 4880777"/>
              <a:gd name="connsiteX6" fmla="*/ 3699175 w 4880775"/>
              <a:gd name="connsiteY6" fmla="*/ 3547934 h 4880777"/>
              <a:gd name="connsiteX7" fmla="*/ 3846356 w 4880775"/>
              <a:gd name="connsiteY7" fmla="*/ 2595872 h 4880777"/>
              <a:gd name="connsiteX8" fmla="*/ 4563674 w 4880775"/>
              <a:gd name="connsiteY8" fmla="*/ 2595872 h 4880777"/>
              <a:gd name="connsiteX9" fmla="*/ 4063640 w 4880775"/>
              <a:gd name="connsiteY9" fmla="*/ 3817825 h 4880777"/>
              <a:gd name="connsiteX10" fmla="*/ 317096 w 4880775"/>
              <a:gd name="connsiteY10" fmla="*/ 2595872 h 4880777"/>
              <a:gd name="connsiteX11" fmla="*/ 1034414 w 4880775"/>
              <a:gd name="connsiteY11" fmla="*/ 2595872 h 4880777"/>
              <a:gd name="connsiteX12" fmla="*/ 1181594 w 4880775"/>
              <a:gd name="connsiteY12" fmla="*/ 3547934 h 4880777"/>
              <a:gd name="connsiteX13" fmla="*/ 817130 w 4880775"/>
              <a:gd name="connsiteY13" fmla="*/ 3817825 h 4880777"/>
              <a:gd name="connsiteX14" fmla="*/ 317096 w 4880775"/>
              <a:gd name="connsiteY14" fmla="*/ 2595872 h 4880777"/>
              <a:gd name="connsiteX15" fmla="*/ 817139 w 4880775"/>
              <a:gd name="connsiteY15" fmla="*/ 1062957 h 4880777"/>
              <a:gd name="connsiteX16" fmla="*/ 1181604 w 4880775"/>
              <a:gd name="connsiteY16" fmla="*/ 1332848 h 4880777"/>
              <a:gd name="connsiteX17" fmla="*/ 1034423 w 4880775"/>
              <a:gd name="connsiteY17" fmla="*/ 2284909 h 4880777"/>
              <a:gd name="connsiteX18" fmla="*/ 317096 w 4880775"/>
              <a:gd name="connsiteY18" fmla="*/ 2284909 h 4880777"/>
              <a:gd name="connsiteX19" fmla="*/ 817139 w 4880775"/>
              <a:gd name="connsiteY19" fmla="*/ 1062957 h 4880777"/>
              <a:gd name="connsiteX20" fmla="*/ 2284913 w 4880775"/>
              <a:gd name="connsiteY20" fmla="*/ 1364985 h 4880777"/>
              <a:gd name="connsiteX21" fmla="*/ 1560175 w 4880775"/>
              <a:gd name="connsiteY21" fmla="*/ 1181362 h 4880777"/>
              <a:gd name="connsiteX22" fmla="*/ 2284913 w 4880775"/>
              <a:gd name="connsiteY22" fmla="*/ 333856 h 4880777"/>
              <a:gd name="connsiteX23" fmla="*/ 2284913 w 4880775"/>
              <a:gd name="connsiteY23" fmla="*/ 1676529 h 4880777"/>
              <a:gd name="connsiteX24" fmla="*/ 2284913 w 4880775"/>
              <a:gd name="connsiteY24" fmla="*/ 2284919 h 4880777"/>
              <a:gd name="connsiteX25" fmla="*/ 1345510 w 4880775"/>
              <a:gd name="connsiteY25" fmla="*/ 2284919 h 4880777"/>
              <a:gd name="connsiteX26" fmla="*/ 1463420 w 4880775"/>
              <a:gd name="connsiteY26" fmla="*/ 1478799 h 4880777"/>
              <a:gd name="connsiteX27" fmla="*/ 2284913 w 4880775"/>
              <a:gd name="connsiteY27" fmla="*/ 1676529 h 4880777"/>
              <a:gd name="connsiteX28" fmla="*/ 2284913 w 4880775"/>
              <a:gd name="connsiteY28" fmla="*/ 2595872 h 4880777"/>
              <a:gd name="connsiteX29" fmla="*/ 2284913 w 4880775"/>
              <a:gd name="connsiteY29" fmla="*/ 3204262 h 4880777"/>
              <a:gd name="connsiteX30" fmla="*/ 1463420 w 4880775"/>
              <a:gd name="connsiteY30" fmla="*/ 3401992 h 4880777"/>
              <a:gd name="connsiteX31" fmla="*/ 1345510 w 4880775"/>
              <a:gd name="connsiteY31" fmla="*/ 2595872 h 4880777"/>
              <a:gd name="connsiteX32" fmla="*/ 2284913 w 4880775"/>
              <a:gd name="connsiteY32" fmla="*/ 3515806 h 4880777"/>
              <a:gd name="connsiteX33" fmla="*/ 2284913 w 4880775"/>
              <a:gd name="connsiteY33" fmla="*/ 4546926 h 4880777"/>
              <a:gd name="connsiteX34" fmla="*/ 1560175 w 4880775"/>
              <a:gd name="connsiteY34" fmla="*/ 3699429 h 4880777"/>
              <a:gd name="connsiteX35" fmla="*/ 2284913 w 4880775"/>
              <a:gd name="connsiteY35" fmla="*/ 3515806 h 4880777"/>
              <a:gd name="connsiteX36" fmla="*/ 2595866 w 4880775"/>
              <a:gd name="connsiteY36" fmla="*/ 3515806 h 4880777"/>
              <a:gd name="connsiteX37" fmla="*/ 3320604 w 4880775"/>
              <a:gd name="connsiteY37" fmla="*/ 3699429 h 4880777"/>
              <a:gd name="connsiteX38" fmla="*/ 2595866 w 4880775"/>
              <a:gd name="connsiteY38" fmla="*/ 4546926 h 4880777"/>
              <a:gd name="connsiteX39" fmla="*/ 2595866 w 4880775"/>
              <a:gd name="connsiteY39" fmla="*/ 3204262 h 4880777"/>
              <a:gd name="connsiteX40" fmla="*/ 2595866 w 4880775"/>
              <a:gd name="connsiteY40" fmla="*/ 2595872 h 4880777"/>
              <a:gd name="connsiteX41" fmla="*/ 3535269 w 4880775"/>
              <a:gd name="connsiteY41" fmla="*/ 2595872 h 4880777"/>
              <a:gd name="connsiteX42" fmla="*/ 3417360 w 4880775"/>
              <a:gd name="connsiteY42" fmla="*/ 3401992 h 4880777"/>
              <a:gd name="connsiteX43" fmla="*/ 2595866 w 4880775"/>
              <a:gd name="connsiteY43" fmla="*/ 3204262 h 4880777"/>
              <a:gd name="connsiteX44" fmla="*/ 2595866 w 4880775"/>
              <a:gd name="connsiteY44" fmla="*/ 2284919 h 4880777"/>
              <a:gd name="connsiteX45" fmla="*/ 2595866 w 4880775"/>
              <a:gd name="connsiteY45" fmla="*/ 1676529 h 4880777"/>
              <a:gd name="connsiteX46" fmla="*/ 3417360 w 4880775"/>
              <a:gd name="connsiteY46" fmla="*/ 1478799 h 4880777"/>
              <a:gd name="connsiteX47" fmla="*/ 3535269 w 4880775"/>
              <a:gd name="connsiteY47" fmla="*/ 2284919 h 4880777"/>
              <a:gd name="connsiteX48" fmla="*/ 2595866 w 4880775"/>
              <a:gd name="connsiteY48" fmla="*/ 1364985 h 4880777"/>
              <a:gd name="connsiteX49" fmla="*/ 2595866 w 4880775"/>
              <a:gd name="connsiteY49" fmla="*/ 333866 h 4880777"/>
              <a:gd name="connsiteX50" fmla="*/ 3320604 w 4880775"/>
              <a:gd name="connsiteY50" fmla="*/ 1181372 h 4880777"/>
              <a:gd name="connsiteX51" fmla="*/ 2595866 w 4880775"/>
              <a:gd name="connsiteY51" fmla="*/ 1364985 h 4880777"/>
              <a:gd name="connsiteX52" fmla="*/ 3294239 w 4880775"/>
              <a:gd name="connsiteY52" fmla="*/ 489094 h 4880777"/>
              <a:gd name="connsiteX53" fmla="*/ 3845394 w 4880775"/>
              <a:gd name="connsiteY53" fmla="*/ 841053 h 4880777"/>
              <a:gd name="connsiteX54" fmla="*/ 3595267 w 4880775"/>
              <a:gd name="connsiteY54" fmla="*/ 1030896 h 4880777"/>
              <a:gd name="connsiteX55" fmla="*/ 3294239 w 4880775"/>
              <a:gd name="connsiteY55" fmla="*/ 489094 h 4880777"/>
              <a:gd name="connsiteX56" fmla="*/ 1285502 w 4880775"/>
              <a:gd name="connsiteY56" fmla="*/ 1030896 h 4880777"/>
              <a:gd name="connsiteX57" fmla="*/ 1035376 w 4880775"/>
              <a:gd name="connsiteY57" fmla="*/ 841053 h 4880777"/>
              <a:gd name="connsiteX58" fmla="*/ 1586531 w 4880775"/>
              <a:gd name="connsiteY58" fmla="*/ 489094 h 4880777"/>
              <a:gd name="connsiteX59" fmla="*/ 1285502 w 4880775"/>
              <a:gd name="connsiteY59" fmla="*/ 1030896 h 4880777"/>
              <a:gd name="connsiteX60" fmla="*/ 1285512 w 4880775"/>
              <a:gd name="connsiteY60" fmla="*/ 3849895 h 4880777"/>
              <a:gd name="connsiteX61" fmla="*/ 1586540 w 4880775"/>
              <a:gd name="connsiteY61" fmla="*/ 4391697 h 4880777"/>
              <a:gd name="connsiteX62" fmla="*/ 1035385 w 4880775"/>
              <a:gd name="connsiteY62" fmla="*/ 4039738 h 4880777"/>
              <a:gd name="connsiteX63" fmla="*/ 1285512 w 4880775"/>
              <a:gd name="connsiteY63" fmla="*/ 3849895 h 4880777"/>
              <a:gd name="connsiteX64" fmla="*/ 3595267 w 4880775"/>
              <a:gd name="connsiteY64" fmla="*/ 3849895 h 4880777"/>
              <a:gd name="connsiteX65" fmla="*/ 3845394 w 4880775"/>
              <a:gd name="connsiteY65" fmla="*/ 4039729 h 4880777"/>
              <a:gd name="connsiteX66" fmla="*/ 3294239 w 4880775"/>
              <a:gd name="connsiteY66" fmla="*/ 4391687 h 4880777"/>
              <a:gd name="connsiteX67" fmla="*/ 3595267 w 4880775"/>
              <a:gd name="connsiteY67" fmla="*/ 3849895 h 4880777"/>
              <a:gd name="connsiteX68" fmla="*/ 3846365 w 4880775"/>
              <a:gd name="connsiteY68" fmla="*/ 2284919 h 4880777"/>
              <a:gd name="connsiteX69" fmla="*/ 3699185 w 4880775"/>
              <a:gd name="connsiteY69" fmla="*/ 1332857 h 4880777"/>
              <a:gd name="connsiteX70" fmla="*/ 4063650 w 4880775"/>
              <a:gd name="connsiteY70" fmla="*/ 1062966 h 4880777"/>
              <a:gd name="connsiteX71" fmla="*/ 4563684 w 4880775"/>
              <a:gd name="connsiteY71" fmla="*/ 2284919 h 48807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</a:cxnLst>
            <a:rect l="l" t="t" r="r" b="b"/>
            <a:pathLst>
              <a:path w="4880775" h="4880777">
                <a:moveTo>
                  <a:pt x="4165615" y="715161"/>
                </a:moveTo>
                <a:cubicBezTo>
                  <a:pt x="3212162" y="-238311"/>
                  <a:pt x="1668769" y="-238463"/>
                  <a:pt x="715164" y="715161"/>
                </a:cubicBezTo>
                <a:cubicBezTo>
                  <a:pt x="-238317" y="1668632"/>
                  <a:pt x="-238460" y="3212006"/>
                  <a:pt x="715164" y="4165621"/>
                </a:cubicBezTo>
                <a:cubicBezTo>
                  <a:pt x="1668617" y="5119093"/>
                  <a:pt x="3212010" y="5119236"/>
                  <a:pt x="4165615" y="4165621"/>
                </a:cubicBezTo>
                <a:cubicBezTo>
                  <a:pt x="5119096" y="3212149"/>
                  <a:pt x="5119230" y="1668775"/>
                  <a:pt x="4165615" y="715161"/>
                </a:cubicBezTo>
                <a:close/>
                <a:moveTo>
                  <a:pt x="4063640" y="3817825"/>
                </a:moveTo>
                <a:cubicBezTo>
                  <a:pt x="3949645" y="3715888"/>
                  <a:pt x="3827706" y="3625677"/>
                  <a:pt x="3699175" y="3547934"/>
                </a:cubicBezTo>
                <a:cubicBezTo>
                  <a:pt x="3784129" y="3254478"/>
                  <a:pt x="3834459" y="2931552"/>
                  <a:pt x="3846356" y="2595872"/>
                </a:cubicBezTo>
                <a:lnTo>
                  <a:pt x="4563674" y="2595872"/>
                </a:lnTo>
                <a:cubicBezTo>
                  <a:pt x="4531242" y="3048338"/>
                  <a:pt x="4357391" y="3472782"/>
                  <a:pt x="4063640" y="3817825"/>
                </a:cubicBezTo>
                <a:close/>
                <a:moveTo>
                  <a:pt x="317096" y="2595872"/>
                </a:moveTo>
                <a:lnTo>
                  <a:pt x="1034414" y="2595872"/>
                </a:lnTo>
                <a:cubicBezTo>
                  <a:pt x="1046311" y="2931552"/>
                  <a:pt x="1096641" y="3254478"/>
                  <a:pt x="1181594" y="3547934"/>
                </a:cubicBezTo>
                <a:cubicBezTo>
                  <a:pt x="1053064" y="3625677"/>
                  <a:pt x="931125" y="3715888"/>
                  <a:pt x="817130" y="3817825"/>
                </a:cubicBezTo>
                <a:cubicBezTo>
                  <a:pt x="523379" y="3472782"/>
                  <a:pt x="349538" y="3048338"/>
                  <a:pt x="317096" y="2595872"/>
                </a:cubicBezTo>
                <a:close/>
                <a:moveTo>
                  <a:pt x="817139" y="1062957"/>
                </a:moveTo>
                <a:cubicBezTo>
                  <a:pt x="931134" y="1164893"/>
                  <a:pt x="1053073" y="1255105"/>
                  <a:pt x="1181604" y="1332848"/>
                </a:cubicBezTo>
                <a:cubicBezTo>
                  <a:pt x="1096650" y="1626303"/>
                  <a:pt x="1046320" y="1949229"/>
                  <a:pt x="1034423" y="2284909"/>
                </a:cubicBezTo>
                <a:lnTo>
                  <a:pt x="317096" y="2284909"/>
                </a:lnTo>
                <a:cubicBezTo>
                  <a:pt x="349538" y="1832453"/>
                  <a:pt x="523379" y="1408009"/>
                  <a:pt x="817139" y="1062957"/>
                </a:cubicBezTo>
                <a:close/>
                <a:moveTo>
                  <a:pt x="2284913" y="1364985"/>
                </a:moveTo>
                <a:cubicBezTo>
                  <a:pt x="2031339" y="1346849"/>
                  <a:pt x="1786841" y="1284394"/>
                  <a:pt x="1560175" y="1181362"/>
                </a:cubicBezTo>
                <a:cubicBezTo>
                  <a:pt x="1692001" y="841900"/>
                  <a:pt x="1935022" y="434754"/>
                  <a:pt x="2284913" y="333856"/>
                </a:cubicBezTo>
                <a:close/>
                <a:moveTo>
                  <a:pt x="2284913" y="1676529"/>
                </a:moveTo>
                <a:lnTo>
                  <a:pt x="2284913" y="2284919"/>
                </a:lnTo>
                <a:lnTo>
                  <a:pt x="1345510" y="2284919"/>
                </a:lnTo>
                <a:cubicBezTo>
                  <a:pt x="1356273" y="2000960"/>
                  <a:pt x="1396507" y="1728288"/>
                  <a:pt x="1463420" y="1478799"/>
                </a:cubicBezTo>
                <a:cubicBezTo>
                  <a:pt x="1721004" y="1591404"/>
                  <a:pt x="1998030" y="1658650"/>
                  <a:pt x="2284913" y="1676529"/>
                </a:cubicBezTo>
                <a:close/>
                <a:moveTo>
                  <a:pt x="2284913" y="2595872"/>
                </a:moveTo>
                <a:lnTo>
                  <a:pt x="2284913" y="3204262"/>
                </a:lnTo>
                <a:cubicBezTo>
                  <a:pt x="1998030" y="3222141"/>
                  <a:pt x="1721004" y="3289388"/>
                  <a:pt x="1463420" y="3401992"/>
                </a:cubicBezTo>
                <a:cubicBezTo>
                  <a:pt x="1396507" y="3152504"/>
                  <a:pt x="1356273" y="2879831"/>
                  <a:pt x="1345510" y="2595872"/>
                </a:cubicBezTo>
                <a:close/>
                <a:moveTo>
                  <a:pt x="2284913" y="3515806"/>
                </a:moveTo>
                <a:lnTo>
                  <a:pt x="2284913" y="4546926"/>
                </a:lnTo>
                <a:cubicBezTo>
                  <a:pt x="1935041" y="4446027"/>
                  <a:pt x="1692020" y="4038929"/>
                  <a:pt x="1560175" y="3699429"/>
                </a:cubicBezTo>
                <a:cubicBezTo>
                  <a:pt x="1786841" y="3596397"/>
                  <a:pt x="2031339" y="3533942"/>
                  <a:pt x="2284913" y="3515806"/>
                </a:cubicBezTo>
                <a:close/>
                <a:moveTo>
                  <a:pt x="2595866" y="3515806"/>
                </a:moveTo>
                <a:cubicBezTo>
                  <a:pt x="2849441" y="3533942"/>
                  <a:pt x="3093938" y="3596397"/>
                  <a:pt x="3320604" y="3699429"/>
                </a:cubicBezTo>
                <a:cubicBezTo>
                  <a:pt x="3188769" y="4038900"/>
                  <a:pt x="2945758" y="4446027"/>
                  <a:pt x="2595866" y="4546926"/>
                </a:cubicBezTo>
                <a:close/>
                <a:moveTo>
                  <a:pt x="2595866" y="3204262"/>
                </a:moveTo>
                <a:lnTo>
                  <a:pt x="2595866" y="2595872"/>
                </a:lnTo>
                <a:lnTo>
                  <a:pt x="3535269" y="2595872"/>
                </a:lnTo>
                <a:cubicBezTo>
                  <a:pt x="3524506" y="2879831"/>
                  <a:pt x="3484273" y="3152504"/>
                  <a:pt x="3417360" y="3401992"/>
                </a:cubicBezTo>
                <a:cubicBezTo>
                  <a:pt x="3159775" y="3289388"/>
                  <a:pt x="2882750" y="3222141"/>
                  <a:pt x="2595866" y="3204262"/>
                </a:cubicBezTo>
                <a:close/>
                <a:moveTo>
                  <a:pt x="2595866" y="2284919"/>
                </a:moveTo>
                <a:lnTo>
                  <a:pt x="2595866" y="1676529"/>
                </a:lnTo>
                <a:cubicBezTo>
                  <a:pt x="2882750" y="1658650"/>
                  <a:pt x="3159775" y="1591404"/>
                  <a:pt x="3417360" y="1478799"/>
                </a:cubicBezTo>
                <a:cubicBezTo>
                  <a:pt x="3484273" y="1728288"/>
                  <a:pt x="3524506" y="2000960"/>
                  <a:pt x="3535269" y="2284919"/>
                </a:cubicBezTo>
                <a:close/>
                <a:moveTo>
                  <a:pt x="2595866" y="1364985"/>
                </a:moveTo>
                <a:lnTo>
                  <a:pt x="2595866" y="333866"/>
                </a:lnTo>
                <a:cubicBezTo>
                  <a:pt x="2945758" y="434764"/>
                  <a:pt x="3188778" y="841910"/>
                  <a:pt x="3320604" y="1181372"/>
                </a:cubicBezTo>
                <a:cubicBezTo>
                  <a:pt x="3093938" y="1284394"/>
                  <a:pt x="2849441" y="1346849"/>
                  <a:pt x="2595866" y="1364985"/>
                </a:cubicBezTo>
                <a:close/>
                <a:moveTo>
                  <a:pt x="3294239" y="489094"/>
                </a:moveTo>
                <a:cubicBezTo>
                  <a:pt x="3493264" y="576248"/>
                  <a:pt x="3678944" y="694425"/>
                  <a:pt x="3845394" y="841053"/>
                </a:cubicBezTo>
                <a:cubicBezTo>
                  <a:pt x="3766165" y="910909"/>
                  <a:pt x="3682564" y="974250"/>
                  <a:pt x="3595267" y="1030896"/>
                </a:cubicBezTo>
                <a:cubicBezTo>
                  <a:pt x="3517743" y="838948"/>
                  <a:pt x="3418712" y="652410"/>
                  <a:pt x="3294239" y="489094"/>
                </a:cubicBezTo>
                <a:close/>
                <a:moveTo>
                  <a:pt x="1285502" y="1030896"/>
                </a:moveTo>
                <a:cubicBezTo>
                  <a:pt x="1198206" y="974250"/>
                  <a:pt x="1114614" y="910909"/>
                  <a:pt x="1035376" y="841053"/>
                </a:cubicBezTo>
                <a:cubicBezTo>
                  <a:pt x="1201825" y="694425"/>
                  <a:pt x="1387506" y="576248"/>
                  <a:pt x="1586531" y="489094"/>
                </a:cubicBezTo>
                <a:cubicBezTo>
                  <a:pt x="1462058" y="652429"/>
                  <a:pt x="1363026" y="838967"/>
                  <a:pt x="1285502" y="1030896"/>
                </a:cubicBezTo>
                <a:close/>
                <a:moveTo>
                  <a:pt x="1285512" y="3849895"/>
                </a:moveTo>
                <a:cubicBezTo>
                  <a:pt x="1363026" y="4041834"/>
                  <a:pt x="1462077" y="4228381"/>
                  <a:pt x="1586540" y="4391697"/>
                </a:cubicBezTo>
                <a:cubicBezTo>
                  <a:pt x="1387515" y="4304543"/>
                  <a:pt x="1201835" y="4186366"/>
                  <a:pt x="1035385" y="4039738"/>
                </a:cubicBezTo>
                <a:cubicBezTo>
                  <a:pt x="1114614" y="3969882"/>
                  <a:pt x="1198215" y="3906541"/>
                  <a:pt x="1285512" y="3849895"/>
                </a:cubicBezTo>
                <a:close/>
                <a:moveTo>
                  <a:pt x="3595267" y="3849895"/>
                </a:moveTo>
                <a:cubicBezTo>
                  <a:pt x="3682564" y="3906541"/>
                  <a:pt x="3766165" y="3969882"/>
                  <a:pt x="3845394" y="4039729"/>
                </a:cubicBezTo>
                <a:cubicBezTo>
                  <a:pt x="3678944" y="4186357"/>
                  <a:pt x="3493264" y="4304534"/>
                  <a:pt x="3294239" y="4391687"/>
                </a:cubicBezTo>
                <a:cubicBezTo>
                  <a:pt x="3418702" y="4228391"/>
                  <a:pt x="3517743" y="4041843"/>
                  <a:pt x="3595267" y="3849895"/>
                </a:cubicBezTo>
                <a:close/>
                <a:moveTo>
                  <a:pt x="3846365" y="2284919"/>
                </a:moveTo>
                <a:cubicBezTo>
                  <a:pt x="3834469" y="1949239"/>
                  <a:pt x="3784139" y="1626303"/>
                  <a:pt x="3699185" y="1332857"/>
                </a:cubicBezTo>
                <a:cubicBezTo>
                  <a:pt x="3827715" y="1255114"/>
                  <a:pt x="3949645" y="1164903"/>
                  <a:pt x="4063650" y="1062966"/>
                </a:cubicBezTo>
                <a:cubicBezTo>
                  <a:pt x="4357401" y="1408009"/>
                  <a:pt x="4531242" y="1832453"/>
                  <a:pt x="4563684" y="2284919"/>
                </a:cubicBezTo>
                <a:close/>
              </a:path>
            </a:pathLst>
          </a:custGeom>
          <a:solidFill>
            <a:schemeClr val="accent2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nl-NL"/>
          </a:p>
        </p:txBody>
      </p:sp>
      <p:sp>
        <p:nvSpPr>
          <p:cNvPr id="49" name="tekst">
            <a:extLst>
              <a:ext uri="{FF2B5EF4-FFF2-40B4-BE49-F238E27FC236}">
                <a16:creationId xmlns:a16="http://schemas.microsoft.com/office/drawing/2014/main" id="{CC97A23F-BE4B-455B-8D36-14ABC9790313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7687446" y="4578528"/>
            <a:ext cx="3935768" cy="181868"/>
          </a:xfrm>
        </p:spPr>
        <p:txBody>
          <a:bodyPr anchor="ctr" anchorCtr="0"/>
          <a:lstStyle>
            <a:lvl1pPr marL="0" indent="0">
              <a:buNone/>
              <a:defRPr sz="1400" b="0" i="0">
                <a:solidFill>
                  <a:schemeClr val="bg1"/>
                </a:solidFill>
              </a:defRPr>
            </a:lvl1pPr>
            <a:lvl2pPr marL="0" indent="0">
              <a:buNone/>
              <a:defRPr sz="1400" b="0" i="0">
                <a:solidFill>
                  <a:schemeClr val="bg1"/>
                </a:solidFill>
              </a:defRPr>
            </a:lvl2pPr>
            <a:lvl3pPr>
              <a:buFont typeface="Arial" panose="020B0604020202020204" pitchFamily="34" charset="0"/>
              <a:buNone/>
              <a:defRPr sz="1400" b="0" i="0">
                <a:solidFill>
                  <a:schemeClr val="bg1"/>
                </a:solidFill>
              </a:defRPr>
            </a:lvl3pPr>
            <a:lvl4pPr>
              <a:buFont typeface="Arial" panose="020B0604020202020204" pitchFamily="34" charset="0"/>
              <a:buNone/>
              <a:defRPr sz="1400" b="0" i="0">
                <a:solidFill>
                  <a:schemeClr val="bg1"/>
                </a:solidFill>
              </a:defRPr>
            </a:lvl4pPr>
            <a:lvl5pPr>
              <a:buFont typeface="Arial" panose="020B0604020202020204" pitchFamily="34" charset="0"/>
              <a:buNone/>
              <a:defRPr sz="1400" b="0" i="0">
                <a:solidFill>
                  <a:schemeClr val="tx1"/>
                </a:solidFill>
              </a:defRPr>
            </a:lvl5pPr>
            <a:lvl6pPr>
              <a:buFont typeface="Arial" panose="020B0604020202020204" pitchFamily="34" charset="0"/>
              <a:buNone/>
              <a:defRPr sz="1400" b="0" i="0">
                <a:solidFill>
                  <a:schemeClr val="bg1"/>
                </a:solidFill>
              </a:defRPr>
            </a:lvl6pPr>
            <a:lvl7pPr>
              <a:buFont typeface="Arial" panose="020B0604020202020204" pitchFamily="34" charset="0"/>
              <a:buNone/>
              <a:defRPr sz="1400" b="0" i="0">
                <a:solidFill>
                  <a:schemeClr val="bg1"/>
                </a:solidFill>
              </a:defRPr>
            </a:lvl7pPr>
            <a:lvl8pPr>
              <a:buFont typeface="Arial" panose="020B0604020202020204" pitchFamily="34" charset="0"/>
              <a:buNone/>
              <a:defRPr sz="1400" b="0" i="0">
                <a:solidFill>
                  <a:schemeClr val="bg1"/>
                </a:solidFill>
              </a:defRPr>
            </a:lvl8pPr>
            <a:lvl9pPr>
              <a:buFont typeface="Arial" panose="020B0604020202020204" pitchFamily="34" charset="0"/>
              <a:buNone/>
              <a:defRPr sz="1400" b="0" i="0">
                <a:solidFill>
                  <a:schemeClr val="bg1"/>
                </a:solidFill>
              </a:defRPr>
            </a:lvl9pPr>
          </a:lstStyle>
          <a:p>
            <a:pPr lvl="0"/>
            <a:r>
              <a:rPr lang="nl-NL" dirty="0"/>
              <a:t>LinkedIn</a:t>
            </a:r>
          </a:p>
        </p:txBody>
      </p:sp>
      <p:sp>
        <p:nvSpPr>
          <p:cNvPr id="50" name="tekst">
            <a:extLst>
              <a:ext uri="{FF2B5EF4-FFF2-40B4-BE49-F238E27FC236}">
                <a16:creationId xmlns:a16="http://schemas.microsoft.com/office/drawing/2014/main" id="{2101648D-E27C-40AC-9F56-BC81F6167BE1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7687446" y="4958651"/>
            <a:ext cx="3935768" cy="181868"/>
          </a:xfrm>
        </p:spPr>
        <p:txBody>
          <a:bodyPr anchor="ctr" anchorCtr="0"/>
          <a:lstStyle>
            <a:lvl1pPr marL="0" indent="0">
              <a:buNone/>
              <a:defRPr sz="1400" b="0" i="0">
                <a:solidFill>
                  <a:schemeClr val="bg1"/>
                </a:solidFill>
              </a:defRPr>
            </a:lvl1pPr>
            <a:lvl2pPr marL="0" indent="0">
              <a:buNone/>
              <a:defRPr sz="1400" b="0" i="0">
                <a:solidFill>
                  <a:schemeClr val="bg1"/>
                </a:solidFill>
              </a:defRPr>
            </a:lvl2pPr>
            <a:lvl3pPr>
              <a:buFont typeface="Arial" panose="020B0604020202020204" pitchFamily="34" charset="0"/>
              <a:buNone/>
              <a:defRPr sz="1400" b="0" i="0">
                <a:solidFill>
                  <a:schemeClr val="bg1"/>
                </a:solidFill>
              </a:defRPr>
            </a:lvl3pPr>
            <a:lvl4pPr>
              <a:buFont typeface="Arial" panose="020B0604020202020204" pitchFamily="34" charset="0"/>
              <a:buNone/>
              <a:defRPr sz="1400" b="0" i="0">
                <a:solidFill>
                  <a:schemeClr val="bg1"/>
                </a:solidFill>
              </a:defRPr>
            </a:lvl4pPr>
            <a:lvl5pPr>
              <a:buFont typeface="Arial" panose="020B0604020202020204" pitchFamily="34" charset="0"/>
              <a:buNone/>
              <a:defRPr sz="1400" b="0" i="0">
                <a:solidFill>
                  <a:schemeClr val="tx1"/>
                </a:solidFill>
              </a:defRPr>
            </a:lvl5pPr>
            <a:lvl6pPr>
              <a:buFont typeface="Arial" panose="020B0604020202020204" pitchFamily="34" charset="0"/>
              <a:buNone/>
              <a:defRPr sz="1400" b="0" i="0">
                <a:solidFill>
                  <a:schemeClr val="bg1"/>
                </a:solidFill>
              </a:defRPr>
            </a:lvl6pPr>
            <a:lvl7pPr>
              <a:buFont typeface="Arial" panose="020B0604020202020204" pitchFamily="34" charset="0"/>
              <a:buNone/>
              <a:defRPr sz="1400" b="0" i="0">
                <a:solidFill>
                  <a:schemeClr val="bg1"/>
                </a:solidFill>
              </a:defRPr>
            </a:lvl7pPr>
            <a:lvl8pPr>
              <a:buFont typeface="Arial" panose="020B0604020202020204" pitchFamily="34" charset="0"/>
              <a:buNone/>
              <a:defRPr sz="1400" b="0" i="0">
                <a:solidFill>
                  <a:schemeClr val="bg1"/>
                </a:solidFill>
              </a:defRPr>
            </a:lvl8pPr>
            <a:lvl9pPr>
              <a:buFont typeface="Arial" panose="020B0604020202020204" pitchFamily="34" charset="0"/>
              <a:buNone/>
              <a:defRPr sz="1400" b="0" i="0">
                <a:solidFill>
                  <a:schemeClr val="bg1"/>
                </a:solidFill>
              </a:defRPr>
            </a:lvl9pPr>
          </a:lstStyle>
          <a:p>
            <a:pPr lvl="0"/>
            <a:r>
              <a:rPr lang="nl-NL" dirty="0"/>
              <a:t>Facebook</a:t>
            </a:r>
          </a:p>
        </p:txBody>
      </p:sp>
      <p:sp>
        <p:nvSpPr>
          <p:cNvPr id="51" name="tekst">
            <a:extLst>
              <a:ext uri="{FF2B5EF4-FFF2-40B4-BE49-F238E27FC236}">
                <a16:creationId xmlns:a16="http://schemas.microsoft.com/office/drawing/2014/main" id="{CE93734D-3D42-4BC2-A0F5-18FBAFF0ECC2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7687446" y="5338772"/>
            <a:ext cx="3935768" cy="181868"/>
          </a:xfrm>
        </p:spPr>
        <p:txBody>
          <a:bodyPr anchor="ctr" anchorCtr="0"/>
          <a:lstStyle>
            <a:lvl1pPr marL="0" indent="0">
              <a:buNone/>
              <a:defRPr sz="1400" b="0" i="0">
                <a:solidFill>
                  <a:schemeClr val="bg1"/>
                </a:solidFill>
              </a:defRPr>
            </a:lvl1pPr>
            <a:lvl2pPr marL="0" indent="0">
              <a:buNone/>
              <a:defRPr sz="1400" b="0" i="0">
                <a:solidFill>
                  <a:schemeClr val="bg1"/>
                </a:solidFill>
              </a:defRPr>
            </a:lvl2pPr>
            <a:lvl3pPr>
              <a:buFont typeface="Arial" panose="020B0604020202020204" pitchFamily="34" charset="0"/>
              <a:buNone/>
              <a:defRPr sz="1400" b="0" i="0">
                <a:solidFill>
                  <a:schemeClr val="bg1"/>
                </a:solidFill>
              </a:defRPr>
            </a:lvl3pPr>
            <a:lvl4pPr>
              <a:buFont typeface="Arial" panose="020B0604020202020204" pitchFamily="34" charset="0"/>
              <a:buNone/>
              <a:defRPr sz="1400" b="0" i="0">
                <a:solidFill>
                  <a:schemeClr val="bg1"/>
                </a:solidFill>
              </a:defRPr>
            </a:lvl4pPr>
            <a:lvl5pPr>
              <a:buFont typeface="Arial" panose="020B0604020202020204" pitchFamily="34" charset="0"/>
              <a:buNone/>
              <a:defRPr sz="1400" b="0" i="0">
                <a:solidFill>
                  <a:schemeClr val="tx1"/>
                </a:solidFill>
              </a:defRPr>
            </a:lvl5pPr>
            <a:lvl6pPr>
              <a:buFont typeface="Arial" panose="020B0604020202020204" pitchFamily="34" charset="0"/>
              <a:buNone/>
              <a:defRPr sz="1400" b="0" i="0">
                <a:solidFill>
                  <a:schemeClr val="bg1"/>
                </a:solidFill>
              </a:defRPr>
            </a:lvl6pPr>
            <a:lvl7pPr>
              <a:buFont typeface="Arial" panose="020B0604020202020204" pitchFamily="34" charset="0"/>
              <a:buNone/>
              <a:defRPr sz="1400" b="0" i="0">
                <a:solidFill>
                  <a:schemeClr val="bg1"/>
                </a:solidFill>
              </a:defRPr>
            </a:lvl7pPr>
            <a:lvl8pPr>
              <a:buFont typeface="Arial" panose="020B0604020202020204" pitchFamily="34" charset="0"/>
              <a:buNone/>
              <a:defRPr sz="1400" b="0" i="0">
                <a:solidFill>
                  <a:schemeClr val="bg1"/>
                </a:solidFill>
              </a:defRPr>
            </a:lvl8pPr>
            <a:lvl9pPr>
              <a:buFont typeface="Arial" panose="020B0604020202020204" pitchFamily="34" charset="0"/>
              <a:buNone/>
              <a:defRPr sz="1400" b="0" i="0">
                <a:solidFill>
                  <a:schemeClr val="bg1"/>
                </a:solidFill>
              </a:defRPr>
            </a:lvl9pPr>
          </a:lstStyle>
          <a:p>
            <a:pPr lvl="0"/>
            <a:r>
              <a:rPr lang="nl-NL" dirty="0"/>
              <a:t>Twitter</a:t>
            </a:r>
          </a:p>
        </p:txBody>
      </p:sp>
      <p:grpSp>
        <p:nvGrpSpPr>
          <p:cNvPr id="52" name="Graphic 92">
            <a:extLst>
              <a:ext uri="{FF2B5EF4-FFF2-40B4-BE49-F238E27FC236}">
                <a16:creationId xmlns:a16="http://schemas.microsoft.com/office/drawing/2014/main" id="{0D953698-63F7-4429-98AF-1B57041F870D}"/>
              </a:ext>
            </a:extLst>
          </p:cNvPr>
          <p:cNvGrpSpPr/>
          <p:nvPr userDrawn="1"/>
        </p:nvGrpSpPr>
        <p:grpSpPr>
          <a:xfrm>
            <a:off x="7242486" y="3347225"/>
            <a:ext cx="282436" cy="321343"/>
            <a:chOff x="769263" y="-278130"/>
            <a:chExt cx="4286250" cy="4876737"/>
          </a:xfrm>
        </p:grpSpPr>
        <p:sp>
          <p:nvSpPr>
            <p:cNvPr id="53" name="Vrije vorm: vorm 52">
              <a:extLst>
                <a:ext uri="{FF2B5EF4-FFF2-40B4-BE49-F238E27FC236}">
                  <a16:creationId xmlns:a16="http://schemas.microsoft.com/office/drawing/2014/main" id="{78AE2208-6611-4EC4-9554-86DF14E1725B}"/>
                </a:ext>
              </a:extLst>
            </p:cNvPr>
            <p:cNvSpPr/>
            <p:nvPr/>
          </p:nvSpPr>
          <p:spPr>
            <a:xfrm>
              <a:off x="769263" y="1763901"/>
              <a:ext cx="4286250" cy="2834706"/>
            </a:xfrm>
            <a:custGeom>
              <a:avLst/>
              <a:gdLst>
                <a:gd name="connsiteX0" fmla="*/ 4244407 w 4286250"/>
                <a:gd name="connsiteY0" fmla="*/ 0 h 2834706"/>
                <a:gd name="connsiteX1" fmla="*/ 2241728 w 4286250"/>
                <a:gd name="connsiteY1" fmla="*/ 1280760 h 2834706"/>
                <a:gd name="connsiteX2" fmla="*/ 2044532 w 4286250"/>
                <a:gd name="connsiteY2" fmla="*/ 1280760 h 2834706"/>
                <a:gd name="connsiteX3" fmla="*/ 41843 w 4286250"/>
                <a:gd name="connsiteY3" fmla="*/ 0 h 2834706"/>
                <a:gd name="connsiteX4" fmla="*/ 0 w 4286250"/>
                <a:gd name="connsiteY4" fmla="*/ 101032 h 2834706"/>
                <a:gd name="connsiteX5" fmla="*/ 0 w 4286250"/>
                <a:gd name="connsiteY5" fmla="*/ 2691832 h 2834706"/>
                <a:gd name="connsiteX6" fmla="*/ 41843 w 4286250"/>
                <a:gd name="connsiteY6" fmla="*/ 2792864 h 2834706"/>
                <a:gd name="connsiteX7" fmla="*/ 142875 w 4286250"/>
                <a:gd name="connsiteY7" fmla="*/ 2834707 h 2834706"/>
                <a:gd name="connsiteX8" fmla="*/ 4143375 w 4286250"/>
                <a:gd name="connsiteY8" fmla="*/ 2834707 h 2834706"/>
                <a:gd name="connsiteX9" fmla="*/ 4244407 w 4286250"/>
                <a:gd name="connsiteY9" fmla="*/ 2792864 h 2834706"/>
                <a:gd name="connsiteX10" fmla="*/ 4286250 w 4286250"/>
                <a:gd name="connsiteY10" fmla="*/ 2691832 h 2834706"/>
                <a:gd name="connsiteX11" fmla="*/ 4286250 w 4286250"/>
                <a:gd name="connsiteY11" fmla="*/ 101032 h 2834706"/>
                <a:gd name="connsiteX12" fmla="*/ 4244407 w 4286250"/>
                <a:gd name="connsiteY12" fmla="*/ 0 h 28347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286250" h="2834706">
                  <a:moveTo>
                    <a:pt x="4244407" y="0"/>
                  </a:moveTo>
                  <a:lnTo>
                    <a:pt x="2241728" y="1280760"/>
                  </a:lnTo>
                  <a:lnTo>
                    <a:pt x="2044532" y="1280760"/>
                  </a:lnTo>
                  <a:lnTo>
                    <a:pt x="41843" y="0"/>
                  </a:lnTo>
                  <a:cubicBezTo>
                    <a:pt x="15992" y="25851"/>
                    <a:pt x="0" y="61570"/>
                    <a:pt x="0" y="101032"/>
                  </a:cubicBezTo>
                  <a:lnTo>
                    <a:pt x="0" y="2691832"/>
                  </a:lnTo>
                  <a:cubicBezTo>
                    <a:pt x="0" y="2731284"/>
                    <a:pt x="15992" y="2767003"/>
                    <a:pt x="41843" y="2792864"/>
                  </a:cubicBezTo>
                  <a:cubicBezTo>
                    <a:pt x="67694" y="2818724"/>
                    <a:pt x="103413" y="2834707"/>
                    <a:pt x="142875" y="2834707"/>
                  </a:cubicBezTo>
                  <a:lnTo>
                    <a:pt x="4143375" y="2834707"/>
                  </a:lnTo>
                  <a:cubicBezTo>
                    <a:pt x="4182828" y="2834707"/>
                    <a:pt x="4218547" y="2818714"/>
                    <a:pt x="4244407" y="2792864"/>
                  </a:cubicBezTo>
                  <a:cubicBezTo>
                    <a:pt x="4270267" y="2767013"/>
                    <a:pt x="4286250" y="2731294"/>
                    <a:pt x="4286250" y="2691832"/>
                  </a:cubicBezTo>
                  <a:lnTo>
                    <a:pt x="4286250" y="101032"/>
                  </a:lnTo>
                  <a:cubicBezTo>
                    <a:pt x="4286250" y="61579"/>
                    <a:pt x="4270258" y="25860"/>
                    <a:pt x="4244407" y="0"/>
                  </a:cubicBez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54" name="Vrije vorm: vorm 53">
              <a:extLst>
                <a:ext uri="{FF2B5EF4-FFF2-40B4-BE49-F238E27FC236}">
                  <a16:creationId xmlns:a16="http://schemas.microsoft.com/office/drawing/2014/main" id="{1912BBA8-2FB6-4187-9CE9-5C3499E4AFD1}"/>
                </a:ext>
              </a:extLst>
            </p:cNvPr>
            <p:cNvSpPr/>
            <p:nvPr/>
          </p:nvSpPr>
          <p:spPr>
            <a:xfrm>
              <a:off x="811106" y="-278130"/>
              <a:ext cx="4202553" cy="3849414"/>
            </a:xfrm>
            <a:custGeom>
              <a:avLst/>
              <a:gdLst>
                <a:gd name="connsiteX0" fmla="*/ 1546993 w 4202553"/>
                <a:gd name="connsiteY0" fmla="*/ 1371481 h 3849414"/>
                <a:gd name="connsiteX1" fmla="*/ 1546879 w 4202553"/>
                <a:gd name="connsiteY1" fmla="*/ 1573535 h 3849414"/>
                <a:gd name="connsiteX2" fmla="*/ 1748933 w 4202553"/>
                <a:gd name="connsiteY2" fmla="*/ 1573649 h 3849414"/>
                <a:gd name="connsiteX3" fmla="*/ 2453631 w 4202553"/>
                <a:gd name="connsiteY3" fmla="*/ 1573649 h 3849414"/>
                <a:gd name="connsiteX4" fmla="*/ 2655684 w 4202553"/>
                <a:gd name="connsiteY4" fmla="*/ 1573535 h 3849414"/>
                <a:gd name="connsiteX5" fmla="*/ 2655570 w 4202553"/>
                <a:gd name="connsiteY5" fmla="*/ 1371481 h 3849414"/>
                <a:gd name="connsiteX6" fmla="*/ 1546993 w 4202553"/>
                <a:gd name="connsiteY6" fmla="*/ 1371481 h 3849414"/>
                <a:gd name="connsiteX7" fmla="*/ 941108 w 4202553"/>
                <a:gd name="connsiteY7" fmla="*/ 765205 h 3849414"/>
                <a:gd name="connsiteX8" fmla="*/ 3261446 w 4202553"/>
                <a:gd name="connsiteY8" fmla="*/ 765205 h 3849414"/>
                <a:gd name="connsiteX9" fmla="*/ 3463500 w 4202553"/>
                <a:gd name="connsiteY9" fmla="*/ 765167 h 3849414"/>
                <a:gd name="connsiteX10" fmla="*/ 3463462 w 4202553"/>
                <a:gd name="connsiteY10" fmla="*/ 563113 h 3849414"/>
                <a:gd name="connsiteX11" fmla="*/ 739092 w 4202553"/>
                <a:gd name="connsiteY11" fmla="*/ 563113 h 3849414"/>
                <a:gd name="connsiteX12" fmla="*/ 739054 w 4202553"/>
                <a:gd name="connsiteY12" fmla="*/ 765167 h 3849414"/>
                <a:gd name="connsiteX13" fmla="*/ 941108 w 4202553"/>
                <a:gd name="connsiteY13" fmla="*/ 765205 h 3849414"/>
                <a:gd name="connsiteX14" fmla="*/ 3059592 w 4202553"/>
                <a:gd name="connsiteY14" fmla="*/ 1169360 h 3849414"/>
                <a:gd name="connsiteX15" fmla="*/ 3059535 w 4202553"/>
                <a:gd name="connsiteY15" fmla="*/ 967307 h 3849414"/>
                <a:gd name="connsiteX16" fmla="*/ 1143038 w 4202553"/>
                <a:gd name="connsiteY16" fmla="*/ 967307 h 3849414"/>
                <a:gd name="connsiteX17" fmla="*/ 1142981 w 4202553"/>
                <a:gd name="connsiteY17" fmla="*/ 1169360 h 3849414"/>
                <a:gd name="connsiteX18" fmla="*/ 1345035 w 4202553"/>
                <a:gd name="connsiteY18" fmla="*/ 1169418 h 3849414"/>
                <a:gd name="connsiteX19" fmla="*/ 2857538 w 4202553"/>
                <a:gd name="connsiteY19" fmla="*/ 1169418 h 3849414"/>
                <a:gd name="connsiteX20" fmla="*/ 3059592 w 4202553"/>
                <a:gd name="connsiteY20" fmla="*/ 1169360 h 3849414"/>
                <a:gd name="connsiteX21" fmla="*/ 4101532 w 4202553"/>
                <a:gd name="connsiteY21" fmla="*/ 2000188 h 3849414"/>
                <a:gd name="connsiteX22" fmla="*/ 101032 w 4202553"/>
                <a:gd name="connsiteY22" fmla="*/ 2000188 h 3849414"/>
                <a:gd name="connsiteX23" fmla="*/ 0 w 4202553"/>
                <a:gd name="connsiteY23" fmla="*/ 2042031 h 3849414"/>
                <a:gd name="connsiteX24" fmla="*/ 2002679 w 4202553"/>
                <a:gd name="connsiteY24" fmla="*/ 3809938 h 3849414"/>
                <a:gd name="connsiteX25" fmla="*/ 2199875 w 4202553"/>
                <a:gd name="connsiteY25" fmla="*/ 3809938 h 3849414"/>
                <a:gd name="connsiteX26" fmla="*/ 4202554 w 4202553"/>
                <a:gd name="connsiteY26" fmla="*/ 2042031 h 3849414"/>
                <a:gd name="connsiteX27" fmla="*/ 4101532 w 4202553"/>
                <a:gd name="connsiteY27" fmla="*/ 2000188 h 38494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4202553" h="3849414">
                  <a:moveTo>
                    <a:pt x="1546993" y="1371481"/>
                  </a:moveTo>
                  <a:cubicBezTo>
                    <a:pt x="1491167" y="1427240"/>
                    <a:pt x="1491110" y="1517709"/>
                    <a:pt x="1546879" y="1573535"/>
                  </a:cubicBezTo>
                  <a:cubicBezTo>
                    <a:pt x="1602638" y="1629361"/>
                    <a:pt x="1693107" y="1629418"/>
                    <a:pt x="1748933" y="1573649"/>
                  </a:cubicBezTo>
                  <a:cubicBezTo>
                    <a:pt x="1943214" y="1379577"/>
                    <a:pt x="2259349" y="1379577"/>
                    <a:pt x="2453631" y="1573649"/>
                  </a:cubicBezTo>
                  <a:cubicBezTo>
                    <a:pt x="2509485" y="1629447"/>
                    <a:pt x="2599954" y="1629332"/>
                    <a:pt x="2655684" y="1573535"/>
                  </a:cubicBezTo>
                  <a:cubicBezTo>
                    <a:pt x="2711453" y="1517709"/>
                    <a:pt x="2711406" y="1427240"/>
                    <a:pt x="2655570" y="1371481"/>
                  </a:cubicBezTo>
                  <a:cubicBezTo>
                    <a:pt x="2349932" y="1066186"/>
                    <a:pt x="1852632" y="1066186"/>
                    <a:pt x="1546993" y="1371481"/>
                  </a:cubicBezTo>
                  <a:close/>
                  <a:moveTo>
                    <a:pt x="941108" y="765205"/>
                  </a:moveTo>
                  <a:cubicBezTo>
                    <a:pt x="1580826" y="125744"/>
                    <a:pt x="2621728" y="125744"/>
                    <a:pt x="3261446" y="765205"/>
                  </a:cubicBezTo>
                  <a:cubicBezTo>
                    <a:pt x="3317262" y="821012"/>
                    <a:pt x="3407731" y="820955"/>
                    <a:pt x="3463500" y="765167"/>
                  </a:cubicBezTo>
                  <a:cubicBezTo>
                    <a:pt x="3519278" y="709360"/>
                    <a:pt x="3519259" y="618901"/>
                    <a:pt x="3463462" y="563113"/>
                  </a:cubicBezTo>
                  <a:cubicBezTo>
                    <a:pt x="2712349" y="-187704"/>
                    <a:pt x="1490205" y="-187704"/>
                    <a:pt x="739092" y="563113"/>
                  </a:cubicBezTo>
                  <a:cubicBezTo>
                    <a:pt x="683285" y="618901"/>
                    <a:pt x="683266" y="709360"/>
                    <a:pt x="739054" y="765167"/>
                  </a:cubicBezTo>
                  <a:cubicBezTo>
                    <a:pt x="794842" y="820974"/>
                    <a:pt x="885292" y="820984"/>
                    <a:pt x="941108" y="765205"/>
                  </a:cubicBezTo>
                  <a:close/>
                  <a:moveTo>
                    <a:pt x="3059592" y="1169360"/>
                  </a:moveTo>
                  <a:cubicBezTo>
                    <a:pt x="3115371" y="1113544"/>
                    <a:pt x="3115342" y="1023085"/>
                    <a:pt x="3059535" y="967307"/>
                  </a:cubicBezTo>
                  <a:cubicBezTo>
                    <a:pt x="2531154" y="439241"/>
                    <a:pt x="1671419" y="439241"/>
                    <a:pt x="1143038" y="967307"/>
                  </a:cubicBezTo>
                  <a:cubicBezTo>
                    <a:pt x="1087231" y="1023085"/>
                    <a:pt x="1087203" y="1113553"/>
                    <a:pt x="1142981" y="1169360"/>
                  </a:cubicBezTo>
                  <a:cubicBezTo>
                    <a:pt x="1198759" y="1225167"/>
                    <a:pt x="1289228" y="1225206"/>
                    <a:pt x="1345035" y="1169418"/>
                  </a:cubicBezTo>
                  <a:cubicBezTo>
                    <a:pt x="1762030" y="752670"/>
                    <a:pt x="2440543" y="752670"/>
                    <a:pt x="2857538" y="1169418"/>
                  </a:cubicBezTo>
                  <a:cubicBezTo>
                    <a:pt x="2913364" y="1225225"/>
                    <a:pt x="3003833" y="1225148"/>
                    <a:pt x="3059592" y="1169360"/>
                  </a:cubicBezTo>
                  <a:close/>
                  <a:moveTo>
                    <a:pt x="4101532" y="2000188"/>
                  </a:moveTo>
                  <a:lnTo>
                    <a:pt x="101032" y="2000188"/>
                  </a:lnTo>
                  <a:cubicBezTo>
                    <a:pt x="61579" y="2000188"/>
                    <a:pt x="25860" y="2016181"/>
                    <a:pt x="0" y="2042031"/>
                  </a:cubicBezTo>
                  <a:lnTo>
                    <a:pt x="2002679" y="3809938"/>
                  </a:lnTo>
                  <a:cubicBezTo>
                    <a:pt x="2057876" y="3862573"/>
                    <a:pt x="2144678" y="3862573"/>
                    <a:pt x="2199875" y="3809938"/>
                  </a:cubicBezTo>
                  <a:lnTo>
                    <a:pt x="4202554" y="2042031"/>
                  </a:lnTo>
                  <a:cubicBezTo>
                    <a:pt x="4176703" y="2016181"/>
                    <a:pt x="4140984" y="2000188"/>
                    <a:pt x="4101532" y="2000188"/>
                  </a:cubicBezTo>
                  <a:close/>
                </a:path>
              </a:pathLst>
            </a:custGeom>
            <a:solidFill>
              <a:schemeClr val="accent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</p:grpSp>
      <p:sp>
        <p:nvSpPr>
          <p:cNvPr id="55" name="tekst">
            <a:extLst>
              <a:ext uri="{FF2B5EF4-FFF2-40B4-BE49-F238E27FC236}">
                <a16:creationId xmlns:a16="http://schemas.microsoft.com/office/drawing/2014/main" id="{45BC7897-5D7C-4B1F-BD64-33A0A89E8798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7687446" y="3402849"/>
            <a:ext cx="3935768" cy="217178"/>
          </a:xfrm>
        </p:spPr>
        <p:txBody>
          <a:bodyPr anchor="ctr" anchorCtr="0"/>
          <a:lstStyle>
            <a:lvl1pPr marL="0" indent="0">
              <a:buNone/>
              <a:defRPr sz="1400" b="0" i="0">
                <a:solidFill>
                  <a:schemeClr val="bg1"/>
                </a:solidFill>
              </a:defRPr>
            </a:lvl1pPr>
            <a:lvl2pPr marL="0" indent="0">
              <a:buNone/>
              <a:defRPr sz="1400" b="0" i="0">
                <a:solidFill>
                  <a:schemeClr val="bg1"/>
                </a:solidFill>
              </a:defRPr>
            </a:lvl2pPr>
            <a:lvl3pPr>
              <a:buFont typeface="Arial" panose="020B0604020202020204" pitchFamily="34" charset="0"/>
              <a:buNone/>
              <a:defRPr sz="1400" b="0" i="0">
                <a:solidFill>
                  <a:schemeClr val="bg1"/>
                </a:solidFill>
              </a:defRPr>
            </a:lvl3pPr>
            <a:lvl4pPr>
              <a:buFont typeface="Arial" panose="020B0604020202020204" pitchFamily="34" charset="0"/>
              <a:buNone/>
              <a:defRPr sz="1400" b="0" i="0">
                <a:solidFill>
                  <a:schemeClr val="bg1"/>
                </a:solidFill>
              </a:defRPr>
            </a:lvl4pPr>
            <a:lvl5pPr>
              <a:buFont typeface="Arial" panose="020B0604020202020204" pitchFamily="34" charset="0"/>
              <a:buNone/>
              <a:defRPr sz="1400" b="0" i="0">
                <a:solidFill>
                  <a:schemeClr val="tx1"/>
                </a:solidFill>
              </a:defRPr>
            </a:lvl5pPr>
            <a:lvl6pPr>
              <a:buFont typeface="Arial" panose="020B0604020202020204" pitchFamily="34" charset="0"/>
              <a:buNone/>
              <a:defRPr sz="1400" b="0" i="0">
                <a:solidFill>
                  <a:schemeClr val="bg1"/>
                </a:solidFill>
              </a:defRPr>
            </a:lvl6pPr>
            <a:lvl7pPr>
              <a:buFont typeface="Arial" panose="020B0604020202020204" pitchFamily="34" charset="0"/>
              <a:buNone/>
              <a:defRPr sz="1400" b="0" i="0">
                <a:solidFill>
                  <a:schemeClr val="bg1"/>
                </a:solidFill>
              </a:defRPr>
            </a:lvl7pPr>
            <a:lvl8pPr>
              <a:buFont typeface="Arial" panose="020B0604020202020204" pitchFamily="34" charset="0"/>
              <a:buNone/>
              <a:defRPr sz="1400" b="0" i="0">
                <a:solidFill>
                  <a:schemeClr val="bg1"/>
                </a:solidFill>
              </a:defRPr>
            </a:lvl8pPr>
            <a:lvl9pPr>
              <a:buFont typeface="Arial" panose="020B0604020202020204" pitchFamily="34" charset="0"/>
              <a:buNone/>
              <a:defRPr sz="1400" b="0" i="0">
                <a:solidFill>
                  <a:schemeClr val="bg1"/>
                </a:solidFill>
              </a:defRPr>
            </a:lvl9pPr>
          </a:lstStyle>
          <a:p>
            <a:pPr lvl="0"/>
            <a:r>
              <a:rPr lang="nl-NL" dirty="0"/>
              <a:t>E-mail</a:t>
            </a:r>
          </a:p>
        </p:txBody>
      </p:sp>
    </p:spTree>
    <p:extLst>
      <p:ext uri="{BB962C8B-B14F-4D97-AF65-F5344CB8AC3E}">
        <p14:creationId xmlns:p14="http://schemas.microsoft.com/office/powerpoint/2010/main" val="121663642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10000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2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25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5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25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6" presetClass="emph" presetSubtype="0" accel="50000" decel="50000" autoRev="1" fill="hold" nodeType="withEffect">
                                  <p:stCondLst>
                                    <p:cond delay="700"/>
                                  </p:stCondLst>
                                  <p:childTnLst>
                                    <p:animScale>
                                      <p:cBhvr>
                                        <p:cTn id="31" dur="250" fill="hold"/>
                                        <p:tgtEl>
                                          <p:spTgt spid="52"/>
                                        </p:tgtEl>
                                      </p:cBhvr>
                                      <p:by x="115000" y="115000"/>
                                    </p:animScale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2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25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6" presetClass="emph" presetSubtype="0" accel="50000" decel="50000" autoRev="1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Scale>
                                      <p:cBhvr>
                                        <p:cTn id="41" dur="250" fill="hold"/>
                                        <p:tgtEl>
                                          <p:spTgt spid="34"/>
                                        </p:tgtEl>
                                      </p:cBhvr>
                                      <p:by x="115000" y="115000"/>
                                    </p:animScale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3" presetClass="entr" presetSubtype="16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25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5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25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6" presetClass="emph" presetSubtype="0" accel="50000" decel="50000" autoRev="1" fill="hold" grpId="1" nodeType="withEffect">
                                  <p:stCondLst>
                                    <p:cond delay="1250"/>
                                  </p:stCondLst>
                                  <p:childTnLst>
                                    <p:animScale>
                                      <p:cBhvr>
                                        <p:cTn id="51" dur="250" fill="hold"/>
                                        <p:tgtEl>
                                          <p:spTgt spid="48"/>
                                        </p:tgtEl>
                                      </p:cBhvr>
                                      <p:by x="115000" y="115000"/>
                                    </p:animScale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53" presetClass="entr" presetSubtype="16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25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25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25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6" presetClass="emph" presetSubtype="0" accel="50000" decel="50000" autoRev="1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animScale>
                                      <p:cBhvr>
                                        <p:cTn id="61" dur="250" fill="hold"/>
                                        <p:tgtEl>
                                          <p:spTgt spid="45"/>
                                        </p:tgtEl>
                                      </p:cBhvr>
                                      <p:by x="115000" y="115000"/>
                                    </p:animScale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53" presetClass="entr" presetSubtype="16" fill="hold" grpId="0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25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6" presetClass="emph" presetSubtype="0" accel="50000" decel="50000" autoRev="1" fill="hold" grpId="1" nodeType="withEffect">
                                  <p:stCondLst>
                                    <p:cond delay="1750"/>
                                  </p:stCondLst>
                                  <p:childTnLst>
                                    <p:animScale>
                                      <p:cBhvr>
                                        <p:cTn id="71" dur="250" fill="hold"/>
                                        <p:tgtEl>
                                          <p:spTgt spid="43"/>
                                        </p:tgtEl>
                                      </p:cBhvr>
                                      <p:by x="115000" y="115000"/>
                                    </p:animScale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grpId="0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53" presetClass="entr" presetSubtype="16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25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6" presetClass="emph" presetSubtype="0" accel="50000" decel="50000" autoRev="1" fill="hold" grpId="1" nodeType="withEffect">
                                  <p:stCondLst>
                                    <p:cond delay="2000"/>
                                  </p:stCondLst>
                                  <p:childTnLst>
                                    <p:animScale>
                                      <p:cBhvr>
                                        <p:cTn id="81" dur="250" fill="hold"/>
                                        <p:tgtEl>
                                          <p:spTgt spid="44"/>
                                        </p:tgtEl>
                                      </p:cBhvr>
                                      <p:by x="115000" y="115000"/>
                                    </p:animScale>
                                  </p:childTnLst>
                                </p:cTn>
                              </p:par>
                              <p:par>
                                <p:cTn id="82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8" grpId="0" animBg="1">
        <p:tmplLst>
          <p:tmpl>
            <p:tnLst>
              <p:par>
                <p:cTn presetID="2" presetClass="entr" presetSubtype="8" decel="10000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000" fill="hold"/>
                        <p:tgtEl>
                          <p:spTgt spid="1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000" fill="hold"/>
                        <p:tgtEl>
                          <p:spTgt spid="1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1" grpId="0"/>
      <p:bldP spid="17" grpId="0" animBg="1">
        <p:tmplLst>
          <p:tmpl>
            <p:tnLst>
              <p:par>
                <p:cTn presetID="2" presetClass="entr" presetSubtype="8" decel="100000" fill="hold" nodeType="withEffect">
                  <p:stCondLst>
                    <p:cond delay="1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000" fill="hold"/>
                        <p:tgtEl>
                          <p:spTgt spid="1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000" fill="hold"/>
                        <p:tgtEl>
                          <p:spTgt spid="1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4" grpId="0" animBg="1">
        <p:tmplLst>
          <p:tmpl>
            <p:tnLst>
              <p:par>
                <p:cTn presetID="2" presetClass="entr" presetSubtype="8" decel="10000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000" fill="hold"/>
                        <p:tgtEl>
                          <p:spTgt spid="1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000" fill="hold"/>
                        <p:tgtEl>
                          <p:spTgt spid="1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3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1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9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10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3" grpId="0" animBg="1"/>
      <p:bldP spid="43" grpId="1" animBg="1"/>
      <p:bldP spid="44" grpId="0" animBg="1"/>
      <p:bldP spid="44" grpId="1" animBg="1"/>
      <p:bldP spid="48" grpId="0" animBg="1"/>
      <p:bldP spid="48" grpId="1" animBg="1"/>
      <p:bldP spid="49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1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4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0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17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5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1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20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5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5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7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55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r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afbeelding">
            <a:extLst>
              <a:ext uri="{FF2B5EF4-FFF2-40B4-BE49-F238E27FC236}">
                <a16:creationId xmlns:a16="http://schemas.microsoft.com/office/drawing/2014/main" id="{5E633C1A-32C5-4BE0-BB76-ACDD846742AE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-3175" y="0"/>
            <a:ext cx="12195175" cy="6858000"/>
          </a:xfrm>
          <a:solidFill>
            <a:schemeClr val="bg1">
              <a:lumMod val="75000"/>
            </a:schemeClr>
          </a:solidFill>
        </p:spPr>
        <p:txBody>
          <a:bodyPr bIns="1260000" anchor="ctr" anchorCtr="0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400"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r>
              <a:rPr lang="nl-NL" dirty="0"/>
              <a:t>Klik op onderstaand icon</a:t>
            </a:r>
            <a:br>
              <a:rPr lang="nl-NL" dirty="0"/>
            </a:br>
            <a:r>
              <a:rPr lang="nl-NL" dirty="0"/>
              <a:t>om een afbeelding in te voegen</a:t>
            </a:r>
          </a:p>
        </p:txBody>
      </p:sp>
      <p:sp>
        <p:nvSpPr>
          <p:cNvPr id="6" name="- INFO">
            <a:extLst>
              <a:ext uri="{FF2B5EF4-FFF2-40B4-BE49-F238E27FC236}">
                <a16:creationId xmlns:a16="http://schemas.microsoft.com/office/drawing/2014/main" id="{B10543DB-D9D8-47C4-865B-BE11B7029992}"/>
              </a:ext>
            </a:extLst>
          </p:cNvPr>
          <p:cNvSpPr txBox="1"/>
          <p:nvPr userDrawn="1"/>
        </p:nvSpPr>
        <p:spPr>
          <a:xfrm>
            <a:off x="0" y="-363556"/>
            <a:ext cx="12179300" cy="198456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l"/>
            <a:r>
              <a:rPr lang="nl-NL" sz="1400" b="1" cap="all" spc="0" baseline="0" dirty="0">
                <a:solidFill>
                  <a:sysClr val="windowText" lastClr="000000"/>
                </a:solidFill>
                <a:latin typeface="+mn-lt"/>
                <a:cs typeface="Calibri" panose="020F0502020204030204" pitchFamily="34" charset="0"/>
              </a:rPr>
              <a:t>intro</a:t>
            </a:r>
          </a:p>
        </p:txBody>
      </p:sp>
      <p:sp>
        <p:nvSpPr>
          <p:cNvPr id="18" name="Tijdelijke aanduiding voor tekst 26">
            <a:extLst>
              <a:ext uri="{FF2B5EF4-FFF2-40B4-BE49-F238E27FC236}">
                <a16:creationId xmlns:a16="http://schemas.microsoft.com/office/drawing/2014/main" id="{28E54023-99D5-4B47-AAA4-CADA9541781F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 flipH="1" flipV="1">
            <a:off x="0" y="-1"/>
            <a:ext cx="6877680" cy="6858000"/>
          </a:xfrm>
          <a:custGeom>
            <a:avLst/>
            <a:gdLst>
              <a:gd name="connsiteX0" fmla="*/ 6891534 w 6891534"/>
              <a:gd name="connsiteY0" fmla="*/ 6858000 h 6858000"/>
              <a:gd name="connsiteX1" fmla="*/ 1860379 w 6891534"/>
              <a:gd name="connsiteY1" fmla="*/ 6858000 h 6858000"/>
              <a:gd name="connsiteX2" fmla="*/ 1860379 w 6891534"/>
              <a:gd name="connsiteY2" fmla="*/ 6856665 h 6858000"/>
              <a:gd name="connsiteX3" fmla="*/ 0 w 6891534"/>
              <a:gd name="connsiteY3" fmla="*/ 6856665 h 6858000"/>
              <a:gd name="connsiteX4" fmla="*/ 1598439 w 6891534"/>
              <a:gd name="connsiteY4" fmla="*/ 86 h 6858000"/>
              <a:gd name="connsiteX5" fmla="*/ 2619892 w 6891534"/>
              <a:gd name="connsiteY5" fmla="*/ 0 h 6858000"/>
              <a:gd name="connsiteX6" fmla="*/ 2619892 w 6891534"/>
              <a:gd name="connsiteY6" fmla="*/ 1334 h 6858000"/>
              <a:gd name="connsiteX7" fmla="*/ 6891534 w 6891534"/>
              <a:gd name="connsiteY7" fmla="*/ 1334 h 6858000"/>
              <a:gd name="connsiteX0" fmla="*/ 6891534 w 6891534"/>
              <a:gd name="connsiteY0" fmla="*/ 6858000 h 6858000"/>
              <a:gd name="connsiteX1" fmla="*/ 1860379 w 6891534"/>
              <a:gd name="connsiteY1" fmla="*/ 6858000 h 6858000"/>
              <a:gd name="connsiteX2" fmla="*/ 1860379 w 6891534"/>
              <a:gd name="connsiteY2" fmla="*/ 6856665 h 6858000"/>
              <a:gd name="connsiteX3" fmla="*/ 0 w 6891534"/>
              <a:gd name="connsiteY3" fmla="*/ 6856665 h 6858000"/>
              <a:gd name="connsiteX4" fmla="*/ 2619892 w 6891534"/>
              <a:gd name="connsiteY4" fmla="*/ 0 h 6858000"/>
              <a:gd name="connsiteX5" fmla="*/ 2619892 w 6891534"/>
              <a:gd name="connsiteY5" fmla="*/ 1334 h 6858000"/>
              <a:gd name="connsiteX6" fmla="*/ 6891534 w 6891534"/>
              <a:gd name="connsiteY6" fmla="*/ 1334 h 6858000"/>
              <a:gd name="connsiteX7" fmla="*/ 6891534 w 6891534"/>
              <a:gd name="connsiteY7" fmla="*/ 6858000 h 6858000"/>
              <a:gd name="connsiteX0" fmla="*/ 6891534 w 6891534"/>
              <a:gd name="connsiteY0" fmla="*/ 6858001 h 6858001"/>
              <a:gd name="connsiteX1" fmla="*/ 1860379 w 6891534"/>
              <a:gd name="connsiteY1" fmla="*/ 6858001 h 6858001"/>
              <a:gd name="connsiteX2" fmla="*/ 1860379 w 6891534"/>
              <a:gd name="connsiteY2" fmla="*/ 6856666 h 6858001"/>
              <a:gd name="connsiteX3" fmla="*/ 0 w 6891534"/>
              <a:gd name="connsiteY3" fmla="*/ 6856666 h 6858001"/>
              <a:gd name="connsiteX4" fmla="*/ 2619892 w 6891534"/>
              <a:gd name="connsiteY4" fmla="*/ 1 h 6858001"/>
              <a:gd name="connsiteX5" fmla="*/ 2619892 w 6891534"/>
              <a:gd name="connsiteY5" fmla="*/ 1335 h 6858001"/>
              <a:gd name="connsiteX6" fmla="*/ 2982455 w 6891534"/>
              <a:gd name="connsiteY6" fmla="*/ 0 h 6858001"/>
              <a:gd name="connsiteX7" fmla="*/ 6891534 w 6891534"/>
              <a:gd name="connsiteY7" fmla="*/ 1335 h 6858001"/>
              <a:gd name="connsiteX8" fmla="*/ 6891534 w 6891534"/>
              <a:gd name="connsiteY8" fmla="*/ 6858001 h 6858001"/>
              <a:gd name="connsiteX0" fmla="*/ 6891534 w 6891534"/>
              <a:gd name="connsiteY0" fmla="*/ 6858001 h 6858001"/>
              <a:gd name="connsiteX1" fmla="*/ 1860379 w 6891534"/>
              <a:gd name="connsiteY1" fmla="*/ 6858001 h 6858001"/>
              <a:gd name="connsiteX2" fmla="*/ 1860379 w 6891534"/>
              <a:gd name="connsiteY2" fmla="*/ 6856666 h 6858001"/>
              <a:gd name="connsiteX3" fmla="*/ 0 w 6891534"/>
              <a:gd name="connsiteY3" fmla="*/ 6856666 h 6858001"/>
              <a:gd name="connsiteX4" fmla="*/ 2619892 w 6891534"/>
              <a:gd name="connsiteY4" fmla="*/ 1 h 6858001"/>
              <a:gd name="connsiteX5" fmla="*/ 2982455 w 6891534"/>
              <a:gd name="connsiteY5" fmla="*/ 0 h 6858001"/>
              <a:gd name="connsiteX6" fmla="*/ 6891534 w 6891534"/>
              <a:gd name="connsiteY6" fmla="*/ 1335 h 6858001"/>
              <a:gd name="connsiteX7" fmla="*/ 6891534 w 6891534"/>
              <a:gd name="connsiteY7" fmla="*/ 6858001 h 6858001"/>
              <a:gd name="connsiteX0" fmla="*/ 6891534 w 6891534"/>
              <a:gd name="connsiteY0" fmla="*/ 6858001 h 6858001"/>
              <a:gd name="connsiteX1" fmla="*/ 1860379 w 6891534"/>
              <a:gd name="connsiteY1" fmla="*/ 6858001 h 6858001"/>
              <a:gd name="connsiteX2" fmla="*/ 1860379 w 6891534"/>
              <a:gd name="connsiteY2" fmla="*/ 6856666 h 6858001"/>
              <a:gd name="connsiteX3" fmla="*/ 0 w 6891534"/>
              <a:gd name="connsiteY3" fmla="*/ 6856666 h 6858001"/>
              <a:gd name="connsiteX4" fmla="*/ 2982455 w 6891534"/>
              <a:gd name="connsiteY4" fmla="*/ 0 h 6858001"/>
              <a:gd name="connsiteX5" fmla="*/ 6891534 w 6891534"/>
              <a:gd name="connsiteY5" fmla="*/ 1335 h 6858001"/>
              <a:gd name="connsiteX6" fmla="*/ 6891534 w 6891534"/>
              <a:gd name="connsiteY6" fmla="*/ 6858001 h 6858001"/>
              <a:gd name="connsiteX0" fmla="*/ 6877680 w 6877680"/>
              <a:gd name="connsiteY0" fmla="*/ 6858001 h 6870521"/>
              <a:gd name="connsiteX1" fmla="*/ 1846525 w 6877680"/>
              <a:gd name="connsiteY1" fmla="*/ 6858001 h 6870521"/>
              <a:gd name="connsiteX2" fmla="*/ 1846525 w 6877680"/>
              <a:gd name="connsiteY2" fmla="*/ 6856666 h 6870521"/>
              <a:gd name="connsiteX3" fmla="*/ 0 w 6877680"/>
              <a:gd name="connsiteY3" fmla="*/ 6870521 h 6870521"/>
              <a:gd name="connsiteX4" fmla="*/ 2968601 w 6877680"/>
              <a:gd name="connsiteY4" fmla="*/ 0 h 6870521"/>
              <a:gd name="connsiteX5" fmla="*/ 6877680 w 6877680"/>
              <a:gd name="connsiteY5" fmla="*/ 1335 h 6870521"/>
              <a:gd name="connsiteX6" fmla="*/ 6877680 w 6877680"/>
              <a:gd name="connsiteY6" fmla="*/ 6858001 h 68705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877680" h="6870521">
                <a:moveTo>
                  <a:pt x="6877680" y="6858001"/>
                </a:moveTo>
                <a:lnTo>
                  <a:pt x="1846525" y="6858001"/>
                </a:lnTo>
                <a:lnTo>
                  <a:pt x="1846525" y="6856666"/>
                </a:lnTo>
                <a:lnTo>
                  <a:pt x="0" y="6870521"/>
                </a:lnTo>
                <a:lnTo>
                  <a:pt x="2968601" y="0"/>
                </a:lnTo>
                <a:lnTo>
                  <a:pt x="6877680" y="1335"/>
                </a:lnTo>
                <a:lnTo>
                  <a:pt x="6877680" y="6858001"/>
                </a:lnTo>
                <a:close/>
              </a:path>
            </a:pathLst>
          </a:custGeom>
          <a:solidFill>
            <a:schemeClr val="bg1">
              <a:alpha val="20000"/>
            </a:schemeClr>
          </a:solidFill>
        </p:spPr>
        <p:txBody>
          <a:bodyPr wrap="square" lIns="360000" anchor="ctr">
            <a:noAutofit/>
          </a:bodyPr>
          <a:lstStyle>
            <a:lvl1pPr marL="0" indent="0">
              <a:buNone/>
              <a:defRPr>
                <a:noFill/>
              </a:defRPr>
            </a:lvl1pPr>
          </a:lstStyle>
          <a:p>
            <a:pPr lvl="0"/>
            <a:r>
              <a:rPr lang="nl-NL" dirty="0"/>
              <a:t>(leeg)</a:t>
            </a:r>
          </a:p>
        </p:txBody>
      </p:sp>
      <p:sp>
        <p:nvSpPr>
          <p:cNvPr id="19" name="Tijdelijke aanduiding voor tekst 4">
            <a:extLst>
              <a:ext uri="{FF2B5EF4-FFF2-40B4-BE49-F238E27FC236}">
                <a16:creationId xmlns:a16="http://schemas.microsoft.com/office/drawing/2014/main" id="{0B297C76-A5A8-4E22-A46D-25A2FED252A4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782618" y="4049486"/>
            <a:ext cx="6409382" cy="2229200"/>
          </a:xfrm>
          <a:custGeom>
            <a:avLst/>
            <a:gdLst>
              <a:gd name="connsiteX0" fmla="*/ 0 w 2859088"/>
              <a:gd name="connsiteY0" fmla="*/ 0 h 629601"/>
              <a:gd name="connsiteX1" fmla="*/ 2859088 w 2859088"/>
              <a:gd name="connsiteY1" fmla="*/ 0 h 629601"/>
              <a:gd name="connsiteX2" fmla="*/ 2859088 w 2859088"/>
              <a:gd name="connsiteY2" fmla="*/ 629601 h 629601"/>
              <a:gd name="connsiteX3" fmla="*/ 0 w 2859088"/>
              <a:gd name="connsiteY3" fmla="*/ 629601 h 629601"/>
              <a:gd name="connsiteX4" fmla="*/ 0 w 2859088"/>
              <a:gd name="connsiteY4" fmla="*/ 0 h 629601"/>
              <a:gd name="connsiteX0" fmla="*/ 188685 w 2859088"/>
              <a:gd name="connsiteY0" fmla="*/ 0 h 629601"/>
              <a:gd name="connsiteX1" fmla="*/ 2859088 w 2859088"/>
              <a:gd name="connsiteY1" fmla="*/ 0 h 629601"/>
              <a:gd name="connsiteX2" fmla="*/ 2859088 w 2859088"/>
              <a:gd name="connsiteY2" fmla="*/ 629601 h 629601"/>
              <a:gd name="connsiteX3" fmla="*/ 0 w 2859088"/>
              <a:gd name="connsiteY3" fmla="*/ 629601 h 629601"/>
              <a:gd name="connsiteX4" fmla="*/ 188685 w 2859088"/>
              <a:gd name="connsiteY4" fmla="*/ 0 h 629601"/>
              <a:gd name="connsiteX0" fmla="*/ 147410 w 2859088"/>
              <a:gd name="connsiteY0" fmla="*/ 0 h 632776"/>
              <a:gd name="connsiteX1" fmla="*/ 2859088 w 2859088"/>
              <a:gd name="connsiteY1" fmla="*/ 3175 h 632776"/>
              <a:gd name="connsiteX2" fmla="*/ 2859088 w 2859088"/>
              <a:gd name="connsiteY2" fmla="*/ 632776 h 632776"/>
              <a:gd name="connsiteX3" fmla="*/ 0 w 2859088"/>
              <a:gd name="connsiteY3" fmla="*/ 632776 h 632776"/>
              <a:gd name="connsiteX4" fmla="*/ 147410 w 2859088"/>
              <a:gd name="connsiteY4" fmla="*/ 0 h 632776"/>
              <a:gd name="connsiteX0" fmla="*/ 147410 w 2859088"/>
              <a:gd name="connsiteY0" fmla="*/ 0 h 629601"/>
              <a:gd name="connsiteX1" fmla="*/ 2859088 w 2859088"/>
              <a:gd name="connsiteY1" fmla="*/ 0 h 629601"/>
              <a:gd name="connsiteX2" fmla="*/ 2859088 w 2859088"/>
              <a:gd name="connsiteY2" fmla="*/ 629601 h 629601"/>
              <a:gd name="connsiteX3" fmla="*/ 0 w 2859088"/>
              <a:gd name="connsiteY3" fmla="*/ 629601 h 629601"/>
              <a:gd name="connsiteX4" fmla="*/ 147410 w 2859088"/>
              <a:gd name="connsiteY4" fmla="*/ 0 h 629601"/>
              <a:gd name="connsiteX0" fmla="*/ 147410 w 2859088"/>
              <a:gd name="connsiteY0" fmla="*/ 0 h 629601"/>
              <a:gd name="connsiteX1" fmla="*/ 1702582 w 2859088"/>
              <a:gd name="connsiteY1" fmla="*/ 0 h 629601"/>
              <a:gd name="connsiteX2" fmla="*/ 2859088 w 2859088"/>
              <a:gd name="connsiteY2" fmla="*/ 629601 h 629601"/>
              <a:gd name="connsiteX3" fmla="*/ 0 w 2859088"/>
              <a:gd name="connsiteY3" fmla="*/ 629601 h 629601"/>
              <a:gd name="connsiteX4" fmla="*/ 147410 w 2859088"/>
              <a:gd name="connsiteY4" fmla="*/ 0 h 629601"/>
              <a:gd name="connsiteX0" fmla="*/ 147410 w 1710962"/>
              <a:gd name="connsiteY0" fmla="*/ 0 h 629601"/>
              <a:gd name="connsiteX1" fmla="*/ 1702582 w 1710962"/>
              <a:gd name="connsiteY1" fmla="*/ 0 h 629601"/>
              <a:gd name="connsiteX2" fmla="*/ 1710962 w 1710962"/>
              <a:gd name="connsiteY2" fmla="*/ 629601 h 629601"/>
              <a:gd name="connsiteX3" fmla="*/ 0 w 1710962"/>
              <a:gd name="connsiteY3" fmla="*/ 629601 h 629601"/>
              <a:gd name="connsiteX4" fmla="*/ 147410 w 1710962"/>
              <a:gd name="connsiteY4" fmla="*/ 0 h 629601"/>
              <a:gd name="connsiteX0" fmla="*/ 147410 w 1713989"/>
              <a:gd name="connsiteY0" fmla="*/ 2852 h 632453"/>
              <a:gd name="connsiteX1" fmla="*/ 1713989 w 1713989"/>
              <a:gd name="connsiteY1" fmla="*/ 0 h 632453"/>
              <a:gd name="connsiteX2" fmla="*/ 1710962 w 1713989"/>
              <a:gd name="connsiteY2" fmla="*/ 632453 h 632453"/>
              <a:gd name="connsiteX3" fmla="*/ 0 w 1713989"/>
              <a:gd name="connsiteY3" fmla="*/ 632453 h 632453"/>
              <a:gd name="connsiteX4" fmla="*/ 147410 w 1713989"/>
              <a:gd name="connsiteY4" fmla="*/ 2852 h 632453"/>
              <a:gd name="connsiteX0" fmla="*/ 147410 w 1710962"/>
              <a:gd name="connsiteY0" fmla="*/ 2852 h 632453"/>
              <a:gd name="connsiteX1" fmla="*/ 1708286 w 1710962"/>
              <a:gd name="connsiteY1" fmla="*/ 0 h 632453"/>
              <a:gd name="connsiteX2" fmla="*/ 1710962 w 1710962"/>
              <a:gd name="connsiteY2" fmla="*/ 632453 h 632453"/>
              <a:gd name="connsiteX3" fmla="*/ 0 w 1710962"/>
              <a:gd name="connsiteY3" fmla="*/ 632453 h 632453"/>
              <a:gd name="connsiteX4" fmla="*/ 147410 w 1710962"/>
              <a:gd name="connsiteY4" fmla="*/ 2852 h 632453"/>
              <a:gd name="connsiteX0" fmla="*/ 147410 w 1711138"/>
              <a:gd name="connsiteY0" fmla="*/ 2852 h 632453"/>
              <a:gd name="connsiteX1" fmla="*/ 1711138 w 1711138"/>
              <a:gd name="connsiteY1" fmla="*/ 0 h 632453"/>
              <a:gd name="connsiteX2" fmla="*/ 1710962 w 1711138"/>
              <a:gd name="connsiteY2" fmla="*/ 632453 h 632453"/>
              <a:gd name="connsiteX3" fmla="*/ 0 w 1711138"/>
              <a:gd name="connsiteY3" fmla="*/ 632453 h 632453"/>
              <a:gd name="connsiteX4" fmla="*/ 147410 w 1711138"/>
              <a:gd name="connsiteY4" fmla="*/ 2852 h 632453"/>
              <a:gd name="connsiteX0" fmla="*/ 147410 w 1711138"/>
              <a:gd name="connsiteY0" fmla="*/ 131 h 632453"/>
              <a:gd name="connsiteX1" fmla="*/ 1711138 w 1711138"/>
              <a:gd name="connsiteY1" fmla="*/ 0 h 632453"/>
              <a:gd name="connsiteX2" fmla="*/ 1710962 w 1711138"/>
              <a:gd name="connsiteY2" fmla="*/ 632453 h 632453"/>
              <a:gd name="connsiteX3" fmla="*/ 0 w 1711138"/>
              <a:gd name="connsiteY3" fmla="*/ 632453 h 632453"/>
              <a:gd name="connsiteX4" fmla="*/ 147410 w 1711138"/>
              <a:gd name="connsiteY4" fmla="*/ 131 h 632453"/>
              <a:gd name="connsiteX0" fmla="*/ 266069 w 1829797"/>
              <a:gd name="connsiteY0" fmla="*/ 131 h 636408"/>
              <a:gd name="connsiteX1" fmla="*/ 1829797 w 1829797"/>
              <a:gd name="connsiteY1" fmla="*/ 0 h 636408"/>
              <a:gd name="connsiteX2" fmla="*/ 1829621 w 1829797"/>
              <a:gd name="connsiteY2" fmla="*/ 632453 h 636408"/>
              <a:gd name="connsiteX3" fmla="*/ 0 w 1829797"/>
              <a:gd name="connsiteY3" fmla="*/ 636408 h 636408"/>
              <a:gd name="connsiteX4" fmla="*/ 266069 w 1829797"/>
              <a:gd name="connsiteY4" fmla="*/ 131 h 6364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9797" h="636408">
                <a:moveTo>
                  <a:pt x="266069" y="131"/>
                </a:moveTo>
                <a:lnTo>
                  <a:pt x="1829797" y="0"/>
                </a:lnTo>
                <a:cubicBezTo>
                  <a:pt x="1829738" y="210818"/>
                  <a:pt x="1829680" y="421635"/>
                  <a:pt x="1829621" y="632453"/>
                </a:cubicBezTo>
                <a:lnTo>
                  <a:pt x="0" y="636408"/>
                </a:lnTo>
                <a:lnTo>
                  <a:pt x="266069" y="131"/>
                </a:lnTo>
                <a:close/>
              </a:path>
            </a:pathLst>
          </a:custGeom>
          <a:solidFill>
            <a:schemeClr val="accent1"/>
          </a:solidFill>
        </p:spPr>
        <p:txBody>
          <a:bodyPr lIns="360000" anchor="ctr"/>
          <a:lstStyle>
            <a:lvl1pPr marL="0" indent="0">
              <a:buNone/>
              <a:defRPr>
                <a:noFill/>
              </a:defRPr>
            </a:lvl1pPr>
          </a:lstStyle>
          <a:p>
            <a:pPr lvl="0"/>
            <a:r>
              <a:rPr lang="nl-NL" dirty="0"/>
              <a:t>(leeg)</a:t>
            </a:r>
          </a:p>
        </p:txBody>
      </p:sp>
      <p:sp>
        <p:nvSpPr>
          <p:cNvPr id="20" name="Tijdelijke aanduiding voor tekst 4">
            <a:extLst>
              <a:ext uri="{FF2B5EF4-FFF2-40B4-BE49-F238E27FC236}">
                <a16:creationId xmlns:a16="http://schemas.microsoft.com/office/drawing/2014/main" id="{2B538547-F333-4F39-9B40-80359EA7982C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9973371" y="5636768"/>
            <a:ext cx="2218629" cy="634518"/>
          </a:xfrm>
          <a:custGeom>
            <a:avLst/>
            <a:gdLst>
              <a:gd name="connsiteX0" fmla="*/ 0 w 2859088"/>
              <a:gd name="connsiteY0" fmla="*/ 0 h 629601"/>
              <a:gd name="connsiteX1" fmla="*/ 2859088 w 2859088"/>
              <a:gd name="connsiteY1" fmla="*/ 0 h 629601"/>
              <a:gd name="connsiteX2" fmla="*/ 2859088 w 2859088"/>
              <a:gd name="connsiteY2" fmla="*/ 629601 h 629601"/>
              <a:gd name="connsiteX3" fmla="*/ 0 w 2859088"/>
              <a:gd name="connsiteY3" fmla="*/ 629601 h 629601"/>
              <a:gd name="connsiteX4" fmla="*/ 0 w 2859088"/>
              <a:gd name="connsiteY4" fmla="*/ 0 h 629601"/>
              <a:gd name="connsiteX0" fmla="*/ 188685 w 2859088"/>
              <a:gd name="connsiteY0" fmla="*/ 0 h 629601"/>
              <a:gd name="connsiteX1" fmla="*/ 2859088 w 2859088"/>
              <a:gd name="connsiteY1" fmla="*/ 0 h 629601"/>
              <a:gd name="connsiteX2" fmla="*/ 2859088 w 2859088"/>
              <a:gd name="connsiteY2" fmla="*/ 629601 h 629601"/>
              <a:gd name="connsiteX3" fmla="*/ 0 w 2859088"/>
              <a:gd name="connsiteY3" fmla="*/ 629601 h 629601"/>
              <a:gd name="connsiteX4" fmla="*/ 188685 w 2859088"/>
              <a:gd name="connsiteY4" fmla="*/ 0 h 629601"/>
              <a:gd name="connsiteX0" fmla="*/ 147410 w 2859088"/>
              <a:gd name="connsiteY0" fmla="*/ 0 h 632776"/>
              <a:gd name="connsiteX1" fmla="*/ 2859088 w 2859088"/>
              <a:gd name="connsiteY1" fmla="*/ 3175 h 632776"/>
              <a:gd name="connsiteX2" fmla="*/ 2859088 w 2859088"/>
              <a:gd name="connsiteY2" fmla="*/ 632776 h 632776"/>
              <a:gd name="connsiteX3" fmla="*/ 0 w 2859088"/>
              <a:gd name="connsiteY3" fmla="*/ 632776 h 632776"/>
              <a:gd name="connsiteX4" fmla="*/ 147410 w 2859088"/>
              <a:gd name="connsiteY4" fmla="*/ 0 h 632776"/>
              <a:gd name="connsiteX0" fmla="*/ 147410 w 2859088"/>
              <a:gd name="connsiteY0" fmla="*/ 0 h 629601"/>
              <a:gd name="connsiteX1" fmla="*/ 2859088 w 2859088"/>
              <a:gd name="connsiteY1" fmla="*/ 0 h 629601"/>
              <a:gd name="connsiteX2" fmla="*/ 2859088 w 2859088"/>
              <a:gd name="connsiteY2" fmla="*/ 629601 h 629601"/>
              <a:gd name="connsiteX3" fmla="*/ 0 w 2859088"/>
              <a:gd name="connsiteY3" fmla="*/ 629601 h 629601"/>
              <a:gd name="connsiteX4" fmla="*/ 147410 w 2859088"/>
              <a:gd name="connsiteY4" fmla="*/ 0 h 629601"/>
              <a:gd name="connsiteX0" fmla="*/ 264418 w 2976096"/>
              <a:gd name="connsiteY0" fmla="*/ 0 h 629601"/>
              <a:gd name="connsiteX1" fmla="*/ 2976096 w 2976096"/>
              <a:gd name="connsiteY1" fmla="*/ 0 h 629601"/>
              <a:gd name="connsiteX2" fmla="*/ 2976096 w 2976096"/>
              <a:gd name="connsiteY2" fmla="*/ 629601 h 629601"/>
              <a:gd name="connsiteX3" fmla="*/ 0 w 2976096"/>
              <a:gd name="connsiteY3" fmla="*/ 629601 h 629601"/>
              <a:gd name="connsiteX4" fmla="*/ 264418 w 2976096"/>
              <a:gd name="connsiteY4" fmla="*/ 0 h 629601"/>
              <a:gd name="connsiteX0" fmla="*/ 389812 w 2976096"/>
              <a:gd name="connsiteY0" fmla="*/ 0 h 633935"/>
              <a:gd name="connsiteX1" fmla="*/ 2976096 w 2976096"/>
              <a:gd name="connsiteY1" fmla="*/ 4334 h 633935"/>
              <a:gd name="connsiteX2" fmla="*/ 2976096 w 2976096"/>
              <a:gd name="connsiteY2" fmla="*/ 633935 h 633935"/>
              <a:gd name="connsiteX3" fmla="*/ 0 w 2976096"/>
              <a:gd name="connsiteY3" fmla="*/ 633935 h 633935"/>
              <a:gd name="connsiteX4" fmla="*/ 389812 w 2976096"/>
              <a:gd name="connsiteY4" fmla="*/ 0 h 633935"/>
              <a:gd name="connsiteX0" fmla="*/ 361356 w 2976096"/>
              <a:gd name="connsiteY0" fmla="*/ 0 h 633935"/>
              <a:gd name="connsiteX1" fmla="*/ 2976096 w 2976096"/>
              <a:gd name="connsiteY1" fmla="*/ 4334 h 633935"/>
              <a:gd name="connsiteX2" fmla="*/ 2976096 w 2976096"/>
              <a:gd name="connsiteY2" fmla="*/ 633935 h 633935"/>
              <a:gd name="connsiteX3" fmla="*/ 0 w 2976096"/>
              <a:gd name="connsiteY3" fmla="*/ 633935 h 633935"/>
              <a:gd name="connsiteX4" fmla="*/ 361356 w 2976096"/>
              <a:gd name="connsiteY4" fmla="*/ 0 h 633935"/>
              <a:gd name="connsiteX0" fmla="*/ 361356 w 2976096"/>
              <a:gd name="connsiteY0" fmla="*/ 0 h 638168"/>
              <a:gd name="connsiteX1" fmla="*/ 2976096 w 2976096"/>
              <a:gd name="connsiteY1" fmla="*/ 8567 h 638168"/>
              <a:gd name="connsiteX2" fmla="*/ 2976096 w 2976096"/>
              <a:gd name="connsiteY2" fmla="*/ 638168 h 638168"/>
              <a:gd name="connsiteX3" fmla="*/ 0 w 2976096"/>
              <a:gd name="connsiteY3" fmla="*/ 638168 h 638168"/>
              <a:gd name="connsiteX4" fmla="*/ 361356 w 2976096"/>
              <a:gd name="connsiteY4" fmla="*/ 0 h 638168"/>
              <a:gd name="connsiteX0" fmla="*/ 355665 w 2976096"/>
              <a:gd name="connsiteY0" fmla="*/ 4133 h 629601"/>
              <a:gd name="connsiteX1" fmla="*/ 2976096 w 2976096"/>
              <a:gd name="connsiteY1" fmla="*/ 0 h 629601"/>
              <a:gd name="connsiteX2" fmla="*/ 2976096 w 2976096"/>
              <a:gd name="connsiteY2" fmla="*/ 629601 h 629601"/>
              <a:gd name="connsiteX3" fmla="*/ 0 w 2976096"/>
              <a:gd name="connsiteY3" fmla="*/ 629601 h 629601"/>
              <a:gd name="connsiteX4" fmla="*/ 355665 w 2976096"/>
              <a:gd name="connsiteY4" fmla="*/ 4133 h 629601"/>
              <a:gd name="connsiteX0" fmla="*/ 362274 w 2982705"/>
              <a:gd name="connsiteY0" fmla="*/ 4133 h 634518"/>
              <a:gd name="connsiteX1" fmla="*/ 2982705 w 2982705"/>
              <a:gd name="connsiteY1" fmla="*/ 0 h 634518"/>
              <a:gd name="connsiteX2" fmla="*/ 2982705 w 2982705"/>
              <a:gd name="connsiteY2" fmla="*/ 629601 h 634518"/>
              <a:gd name="connsiteX3" fmla="*/ 0 w 2982705"/>
              <a:gd name="connsiteY3" fmla="*/ 634518 h 634518"/>
              <a:gd name="connsiteX4" fmla="*/ 362274 w 2982705"/>
              <a:gd name="connsiteY4" fmla="*/ 4133 h 634518"/>
              <a:gd name="connsiteX0" fmla="*/ 362274 w 2982705"/>
              <a:gd name="connsiteY0" fmla="*/ 1675 h 634518"/>
              <a:gd name="connsiteX1" fmla="*/ 2982705 w 2982705"/>
              <a:gd name="connsiteY1" fmla="*/ 0 h 634518"/>
              <a:gd name="connsiteX2" fmla="*/ 2982705 w 2982705"/>
              <a:gd name="connsiteY2" fmla="*/ 629601 h 634518"/>
              <a:gd name="connsiteX3" fmla="*/ 0 w 2982705"/>
              <a:gd name="connsiteY3" fmla="*/ 634518 h 634518"/>
              <a:gd name="connsiteX4" fmla="*/ 362274 w 2982705"/>
              <a:gd name="connsiteY4" fmla="*/ 1675 h 634518"/>
              <a:gd name="connsiteX0" fmla="*/ 362274 w 2982705"/>
              <a:gd name="connsiteY0" fmla="*/ 1675 h 634518"/>
              <a:gd name="connsiteX1" fmla="*/ 2982705 w 2982705"/>
              <a:gd name="connsiteY1" fmla="*/ 0 h 634518"/>
              <a:gd name="connsiteX2" fmla="*/ 2982705 w 2982705"/>
              <a:gd name="connsiteY2" fmla="*/ 632680 h 634518"/>
              <a:gd name="connsiteX3" fmla="*/ 0 w 2982705"/>
              <a:gd name="connsiteY3" fmla="*/ 634518 h 634518"/>
              <a:gd name="connsiteX4" fmla="*/ 362274 w 2982705"/>
              <a:gd name="connsiteY4" fmla="*/ 1675 h 6345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982705" h="634518">
                <a:moveTo>
                  <a:pt x="362274" y="1675"/>
                </a:moveTo>
                <a:lnTo>
                  <a:pt x="2982705" y="0"/>
                </a:lnTo>
                <a:lnTo>
                  <a:pt x="2982705" y="632680"/>
                </a:lnTo>
                <a:lnTo>
                  <a:pt x="0" y="634518"/>
                </a:lnTo>
                <a:lnTo>
                  <a:pt x="362274" y="1675"/>
                </a:lnTo>
                <a:close/>
              </a:path>
            </a:pathLst>
          </a:custGeom>
          <a:solidFill>
            <a:schemeClr val="accent2"/>
          </a:solidFill>
        </p:spPr>
        <p:txBody>
          <a:bodyPr lIns="360000" anchor="ctr"/>
          <a:lstStyle>
            <a:lvl1pPr marL="0" indent="0">
              <a:buNone/>
              <a:defRPr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nl-NL" dirty="0"/>
              <a:t>Start presentatie</a:t>
            </a:r>
          </a:p>
        </p:txBody>
      </p:sp>
      <p:sp>
        <p:nvSpPr>
          <p:cNvPr id="3" name="datum">
            <a:extLst>
              <a:ext uri="{FF2B5EF4-FFF2-40B4-BE49-F238E27FC236}">
                <a16:creationId xmlns:a16="http://schemas.microsoft.com/office/drawing/2014/main" id="{8FD19076-3CE5-4982-8A93-A70D909C711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877680" y="4363994"/>
            <a:ext cx="4766835" cy="178973"/>
          </a:xfrm>
          <a:prstGeom prst="rect">
            <a:avLst/>
          </a:prstGeom>
        </p:spPr>
        <p:txBody>
          <a:bodyPr/>
          <a:lstStyle>
            <a:lvl1pPr algn="l">
              <a:defRPr sz="1200" i="1">
                <a:solidFill>
                  <a:schemeClr val="bg1"/>
                </a:solidFill>
              </a:defRPr>
            </a:lvl1pPr>
          </a:lstStyle>
          <a:p>
            <a:endParaRPr lang="nl-NL" dirty="0"/>
          </a:p>
        </p:txBody>
      </p:sp>
      <p:sp>
        <p:nvSpPr>
          <p:cNvPr id="21" name="Titel 20">
            <a:extLst>
              <a:ext uri="{FF2B5EF4-FFF2-40B4-BE49-F238E27FC236}">
                <a16:creationId xmlns:a16="http://schemas.microsoft.com/office/drawing/2014/main" id="{ED6AA4FF-5550-4DBF-A401-75CA7CF306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759146" y="4731906"/>
            <a:ext cx="4885370" cy="341489"/>
          </a:xfrm>
        </p:spPr>
        <p:txBody>
          <a:bodyPr/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nl-NL" dirty="0"/>
              <a:t>Titel van de presentatie</a:t>
            </a:r>
          </a:p>
        </p:txBody>
      </p:sp>
      <p:sp>
        <p:nvSpPr>
          <p:cNvPr id="23" name="tekst">
            <a:extLst>
              <a:ext uri="{FF2B5EF4-FFF2-40B4-BE49-F238E27FC236}">
                <a16:creationId xmlns:a16="http://schemas.microsoft.com/office/drawing/2014/main" id="{D1CE6333-0924-45D5-A71B-B6549E5CBA1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604461" y="5240001"/>
            <a:ext cx="4989715" cy="246100"/>
          </a:xfrm>
        </p:spPr>
        <p:txBody>
          <a:bodyPr>
            <a:noAutofit/>
          </a:bodyPr>
          <a:lstStyle>
            <a:lvl1pPr marL="0" indent="0">
              <a:buNone/>
              <a:defRPr sz="1800" b="0">
                <a:solidFill>
                  <a:schemeClr val="bg1"/>
                </a:solidFill>
              </a:defRPr>
            </a:lvl1pPr>
            <a:lvl2pPr marL="0" indent="0">
              <a:buNone/>
              <a:defRPr sz="1400" b="0"/>
            </a:lvl2pPr>
            <a:lvl3pPr marL="0" indent="0">
              <a:buFont typeface="Arial" panose="020B0604020202020204" pitchFamily="34" charset="0"/>
              <a:buNone/>
              <a:defRPr sz="1400" b="0"/>
            </a:lvl3pPr>
            <a:lvl4pPr marL="0" indent="0">
              <a:buFont typeface="Arial" panose="020B0604020202020204" pitchFamily="34" charset="0"/>
              <a:buNone/>
              <a:defRPr sz="1400" b="0"/>
            </a:lvl4pPr>
            <a:lvl5pPr marL="0" indent="0">
              <a:buFont typeface="Arial" panose="020B0604020202020204" pitchFamily="34" charset="0"/>
              <a:buNone/>
              <a:defRPr sz="1600" b="0">
                <a:solidFill>
                  <a:schemeClr val="bg1"/>
                </a:solidFill>
              </a:defRPr>
            </a:lvl5pPr>
            <a:lvl6pPr marL="0" indent="0">
              <a:buFont typeface="Arial" panose="020B0604020202020204" pitchFamily="34" charset="0"/>
              <a:buNone/>
              <a:defRPr sz="1400" b="0"/>
            </a:lvl6pPr>
            <a:lvl7pPr marL="0" indent="0">
              <a:buFont typeface="Arial" panose="020B0604020202020204" pitchFamily="34" charset="0"/>
              <a:buNone/>
              <a:defRPr sz="1400" b="0"/>
            </a:lvl7pPr>
            <a:lvl8pPr marL="0" indent="0">
              <a:buFont typeface="Arial" panose="020B0604020202020204" pitchFamily="34" charset="0"/>
              <a:buNone/>
              <a:defRPr sz="1400" b="0"/>
            </a:lvl8pPr>
            <a:lvl9pPr marL="0" indent="0">
              <a:buFont typeface="Arial" panose="020B0604020202020204" pitchFamily="34" charset="0"/>
              <a:buNone/>
              <a:defRPr sz="1400" b="0"/>
            </a:lvl9pPr>
          </a:lstStyle>
          <a:p>
            <a:pPr lvl="0"/>
            <a:r>
              <a:rPr lang="nl-NL" dirty="0"/>
              <a:t>Naam spreker of subtitel</a:t>
            </a:r>
          </a:p>
        </p:txBody>
      </p:sp>
      <p:sp>
        <p:nvSpPr>
          <p:cNvPr id="17" name="Tijdelijke aanduiding voor tekst 16">
            <a:extLst>
              <a:ext uri="{FF2B5EF4-FFF2-40B4-BE49-F238E27FC236}">
                <a16:creationId xmlns:a16="http://schemas.microsoft.com/office/drawing/2014/main" id="{0B727218-B012-493E-9649-32A93C65A51F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0" y="0"/>
            <a:ext cx="3813428" cy="6871437"/>
          </a:xfrm>
          <a:custGeom>
            <a:avLst/>
            <a:gdLst>
              <a:gd name="connsiteX0" fmla="*/ 3813428 w 3813428"/>
              <a:gd name="connsiteY0" fmla="*/ 0 h 6871437"/>
              <a:gd name="connsiteX1" fmla="*/ 874648 w 3813428"/>
              <a:gd name="connsiteY1" fmla="*/ 6869429 h 6871437"/>
              <a:gd name="connsiteX2" fmla="*/ 0 w 3813428"/>
              <a:gd name="connsiteY2" fmla="*/ 6871437 h 6871437"/>
              <a:gd name="connsiteX3" fmla="*/ 0 w 3813428"/>
              <a:gd name="connsiteY3" fmla="*/ 2248 h 68714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813428" h="6871437">
                <a:moveTo>
                  <a:pt x="3813428" y="0"/>
                </a:moveTo>
                <a:lnTo>
                  <a:pt x="874648" y="6869429"/>
                </a:lnTo>
                <a:lnTo>
                  <a:pt x="0" y="6871437"/>
                </a:lnTo>
                <a:lnTo>
                  <a:pt x="0" y="2248"/>
                </a:lnTo>
                <a:close/>
              </a:path>
            </a:pathLst>
          </a:custGeom>
          <a:solidFill>
            <a:schemeClr val="bg1"/>
          </a:solidFill>
        </p:spPr>
        <p:txBody>
          <a:bodyPr wrap="square">
            <a:noAutofit/>
          </a:bodyPr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nl-NL" dirty="0"/>
              <a:t> </a:t>
            </a:r>
          </a:p>
        </p:txBody>
      </p:sp>
      <p:sp>
        <p:nvSpPr>
          <p:cNvPr id="14" name="Tijdelijke aanduiding voor tekst 13">
            <a:extLst>
              <a:ext uri="{FF2B5EF4-FFF2-40B4-BE49-F238E27FC236}">
                <a16:creationId xmlns:a16="http://schemas.microsoft.com/office/drawing/2014/main" id="{C7B7CCD2-B5BF-4605-A87A-14039FBDB45E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34988" y="619884"/>
            <a:ext cx="2156193" cy="1056516"/>
          </a:xfrm>
          <a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t="1" r="1968"/>
            </a:stretch>
          </a:blipFill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nl-NL" dirty="0"/>
              <a:t> </a:t>
            </a:r>
          </a:p>
        </p:txBody>
      </p:sp>
      <p:grpSp>
        <p:nvGrpSpPr>
          <p:cNvPr id="12" name="INSTRUCTIE">
            <a:extLst>
              <a:ext uri="{FF2B5EF4-FFF2-40B4-BE49-F238E27FC236}">
                <a16:creationId xmlns:a16="http://schemas.microsoft.com/office/drawing/2014/main" id="{20C6D62C-9151-48D5-ADA8-A6194A91E030}"/>
              </a:ext>
            </a:extLst>
          </p:cNvPr>
          <p:cNvGrpSpPr/>
          <p:nvPr userDrawn="1"/>
        </p:nvGrpSpPr>
        <p:grpSpPr>
          <a:xfrm>
            <a:off x="-3786437" y="0"/>
            <a:ext cx="3693386" cy="6857760"/>
            <a:chOff x="-3786437" y="0"/>
            <a:chExt cx="3693386" cy="6857760"/>
          </a:xfrm>
        </p:grpSpPr>
        <p:sp>
          <p:nvSpPr>
            <p:cNvPr id="13" name="Rechthoek 12">
              <a:extLst>
                <a:ext uri="{FF2B5EF4-FFF2-40B4-BE49-F238E27FC236}">
                  <a16:creationId xmlns:a16="http://schemas.microsoft.com/office/drawing/2014/main" id="{C2B4DE4B-5959-48D3-AD6B-F838A5A7809E}"/>
                </a:ext>
              </a:extLst>
            </p:cNvPr>
            <p:cNvSpPr/>
            <p:nvPr userDrawn="1"/>
          </p:nvSpPr>
          <p:spPr>
            <a:xfrm>
              <a:off x="-3786437" y="6029760"/>
              <a:ext cx="3593637" cy="828000"/>
            </a:xfrm>
            <a:prstGeom prst="rect">
              <a:avLst/>
            </a:prstGeom>
            <a:solidFill>
              <a:srgbClr val="ECECEC"/>
            </a:solidFill>
            <a:ln w="6350">
              <a:solidFill>
                <a:srgbClr val="ECECE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0000" tIns="144000" rIns="180000" bIns="144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l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</a:pPr>
              <a:r>
                <a:rPr lang="nl-NL" sz="1200" b="1" cap="all" baseline="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Meer weten?</a:t>
              </a:r>
              <a:r>
                <a:rPr lang="nl-NL" sz="1200" cap="all" baseline="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/>
              </a:r>
              <a:br>
                <a:rPr lang="nl-NL" sz="1200" cap="all" baseline="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</a:br>
              <a:r>
                <a:rPr lang="nl-NL" sz="1200" cap="none" baseline="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Ga naar de instructie dia </a:t>
              </a:r>
              <a:r>
                <a:rPr lang="nl-NL" sz="1200" b="1" cap="none" baseline="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‘VIDEO INSTRUCTIES’</a:t>
              </a:r>
              <a:r>
                <a:rPr lang="nl-NL" sz="1200" cap="none" baseline="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.</a:t>
              </a:r>
              <a:br>
                <a:rPr lang="nl-NL" sz="1200" cap="none" baseline="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</a:br>
              <a:r>
                <a:rPr lang="nl-NL" sz="1200" cap="none" baseline="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Deze vind je vooraan de presentatie of voeg je in via </a:t>
              </a:r>
              <a:r>
                <a:rPr lang="nl-NL" sz="1200" i="1" cap="none" baseline="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‘Start’</a:t>
              </a:r>
              <a:r>
                <a:rPr lang="nl-NL" sz="1200" cap="none" baseline="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&gt; </a:t>
              </a:r>
              <a:r>
                <a:rPr lang="nl-NL" sz="1200" i="1" cap="none" baseline="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‘Nieuwe dia’</a:t>
              </a:r>
            </a:p>
          </p:txBody>
        </p:sp>
        <p:grpSp>
          <p:nvGrpSpPr>
            <p:cNvPr id="15" name="INSTRUCTIE">
              <a:extLst>
                <a:ext uri="{FF2B5EF4-FFF2-40B4-BE49-F238E27FC236}">
                  <a16:creationId xmlns:a16="http://schemas.microsoft.com/office/drawing/2014/main" id="{5AF8FAEE-7287-426B-A1B7-98615EF4428B}"/>
                </a:ext>
              </a:extLst>
            </p:cNvPr>
            <p:cNvGrpSpPr/>
            <p:nvPr userDrawn="1"/>
          </p:nvGrpSpPr>
          <p:grpSpPr>
            <a:xfrm>
              <a:off x="-3786165" y="0"/>
              <a:ext cx="3693114" cy="6177730"/>
              <a:chOff x="-3786165" y="0"/>
              <a:chExt cx="3693114" cy="6177730"/>
            </a:xfrm>
          </p:grpSpPr>
          <p:sp>
            <p:nvSpPr>
              <p:cNvPr id="16" name="Rechthoek 15">
                <a:extLst>
                  <a:ext uri="{FF2B5EF4-FFF2-40B4-BE49-F238E27FC236}">
                    <a16:creationId xmlns:a16="http://schemas.microsoft.com/office/drawing/2014/main" id="{FB3233DE-1DD7-4053-8BF9-C7CE1254A04D}"/>
                  </a:ext>
                </a:extLst>
              </p:cNvPr>
              <p:cNvSpPr/>
              <p:nvPr userDrawn="1"/>
            </p:nvSpPr>
            <p:spPr>
              <a:xfrm>
                <a:off x="-3786165" y="0"/>
                <a:ext cx="3593091" cy="6025208"/>
              </a:xfrm>
              <a:prstGeom prst="rect">
                <a:avLst/>
              </a:prstGeom>
              <a:solidFill>
                <a:srgbClr val="FFFFFF"/>
              </a:solidFill>
              <a:ln w="6350">
                <a:solidFill>
                  <a:srgbClr val="ECECEC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80000" tIns="144000" rIns="180000" bIns="14400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nl-NL" sz="1400" b="1" cap="all" baseline="0" noProof="0">
                    <a:solidFill>
                      <a:schemeClr val="accent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Afbeelding invoegen/opmaken</a:t>
                </a:r>
              </a:p>
            </p:txBody>
          </p:sp>
          <p:sp>
            <p:nvSpPr>
              <p:cNvPr id="22" name="Ovaal 21">
                <a:extLst>
                  <a:ext uri="{FF2B5EF4-FFF2-40B4-BE49-F238E27FC236}">
                    <a16:creationId xmlns:a16="http://schemas.microsoft.com/office/drawing/2014/main" id="{5BBA6371-1150-4254-A119-6C47FDF84E3F}"/>
                  </a:ext>
                </a:extLst>
              </p:cNvPr>
              <p:cNvSpPr/>
              <p:nvPr userDrawn="1"/>
            </p:nvSpPr>
            <p:spPr>
              <a:xfrm>
                <a:off x="-3603587" y="465324"/>
                <a:ext cx="180000" cy="180000"/>
              </a:xfrm>
              <a:prstGeom prst="ellipse">
                <a:avLst/>
              </a:prstGeom>
              <a:solidFill>
                <a:schemeClr val="accent1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wrap="none" lIns="0" tIns="0" rIns="0" bIns="0" rtlCol="0" anchor="ctr">
                <a:no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1000" b="1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1</a:t>
                </a:r>
              </a:p>
            </p:txBody>
          </p:sp>
          <p:sp>
            <p:nvSpPr>
              <p:cNvPr id="24" name="Rechthoek 23">
                <a:extLst>
                  <a:ext uri="{FF2B5EF4-FFF2-40B4-BE49-F238E27FC236}">
                    <a16:creationId xmlns:a16="http://schemas.microsoft.com/office/drawing/2014/main" id="{817E355F-491D-41DB-932E-8D7EDB197F45}"/>
                  </a:ext>
                </a:extLst>
              </p:cNvPr>
              <p:cNvSpPr/>
              <p:nvPr userDrawn="1"/>
            </p:nvSpPr>
            <p:spPr>
              <a:xfrm>
                <a:off x="-3319415" y="465324"/>
                <a:ext cx="2944682" cy="658026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t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12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Wanneer nodig, verwijder de bestaande afbeelding d.m.v. de </a:t>
                </a:r>
                <a:r>
                  <a:rPr kumimoji="0" lang="nl-NL" sz="12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‘Backspace toets’</a:t>
                </a:r>
                <a:r>
                  <a:rPr kumimoji="0" lang="nl-NL" sz="12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. Klik op het pictogram om een nieuwe afbeelding in te voegen </a:t>
                </a:r>
                <a:r>
                  <a:rPr kumimoji="0" lang="nl-NL" sz="1200" b="0" i="1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(zie onderstaand voorbeeld)</a:t>
                </a:r>
                <a:r>
                  <a:rPr kumimoji="0" lang="nl-NL" sz="12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.</a:t>
                </a:r>
              </a:p>
            </p:txBody>
          </p:sp>
          <p:grpSp>
            <p:nvGrpSpPr>
              <p:cNvPr id="25" name="Groep 24">
                <a:extLst>
                  <a:ext uri="{FF2B5EF4-FFF2-40B4-BE49-F238E27FC236}">
                    <a16:creationId xmlns:a16="http://schemas.microsoft.com/office/drawing/2014/main" id="{7742DF10-914A-46A8-8FBE-F249D2A57BD5}"/>
                  </a:ext>
                </a:extLst>
              </p:cNvPr>
              <p:cNvGrpSpPr/>
              <p:nvPr userDrawn="1"/>
            </p:nvGrpSpPr>
            <p:grpSpPr>
              <a:xfrm>
                <a:off x="-3316179" y="1231351"/>
                <a:ext cx="294789" cy="318834"/>
                <a:chOff x="14466489" y="1001522"/>
                <a:chExt cx="290627" cy="314333"/>
              </a:xfrm>
            </p:grpSpPr>
            <p:sp>
              <p:nvSpPr>
                <p:cNvPr id="79" name="Rechthoek 78">
                  <a:extLst>
                    <a:ext uri="{FF2B5EF4-FFF2-40B4-BE49-F238E27FC236}">
                      <a16:creationId xmlns:a16="http://schemas.microsoft.com/office/drawing/2014/main" id="{6485B8E9-70C4-4431-B619-F4ADB3B39398}"/>
                    </a:ext>
                  </a:extLst>
                </p:cNvPr>
                <p:cNvSpPr/>
                <p:nvPr userDrawn="1"/>
              </p:nvSpPr>
              <p:spPr>
                <a:xfrm>
                  <a:off x="14466489" y="1001522"/>
                  <a:ext cx="257935" cy="254168"/>
                </a:xfrm>
                <a:prstGeom prst="rect">
                  <a:avLst/>
                </a:prstGeom>
                <a:solidFill>
                  <a:schemeClr val="bg1"/>
                </a:solidFill>
                <a:ln w="12700">
                  <a:solidFill>
                    <a:srgbClr val="81818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lvl="0">
                    <a:lnSpc>
                      <a:spcPct val="90000"/>
                    </a:lnSpc>
                    <a:spcBef>
                      <a:spcPts val="600"/>
                    </a:spcBef>
                    <a:spcAft>
                      <a:spcPts val="600"/>
                    </a:spcAft>
                  </a:pPr>
                  <a:endParaRPr lang="nl-NL" sz="800" b="0" noProof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80" name="Ovaal 79">
                  <a:extLst>
                    <a:ext uri="{FF2B5EF4-FFF2-40B4-BE49-F238E27FC236}">
                      <a16:creationId xmlns:a16="http://schemas.microsoft.com/office/drawing/2014/main" id="{C21CFC8C-2FFA-4F98-8BE6-30EA68DDF504}"/>
                    </a:ext>
                  </a:extLst>
                </p:cNvPr>
                <p:cNvSpPr/>
                <p:nvPr userDrawn="1"/>
              </p:nvSpPr>
              <p:spPr>
                <a:xfrm>
                  <a:off x="14623626" y="1033630"/>
                  <a:ext cx="71169" cy="71169"/>
                </a:xfrm>
                <a:prstGeom prst="ellipse">
                  <a:avLst/>
                </a:prstGeom>
                <a:solidFill>
                  <a:srgbClr val="F1D8A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800" b="1" noProof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81" name="Vrije vorm: vorm 80">
                  <a:extLst>
                    <a:ext uri="{FF2B5EF4-FFF2-40B4-BE49-F238E27FC236}">
                      <a16:creationId xmlns:a16="http://schemas.microsoft.com/office/drawing/2014/main" id="{402585E1-C265-4375-80E2-049DE56ACB52}"/>
                    </a:ext>
                  </a:extLst>
                </p:cNvPr>
                <p:cNvSpPr/>
                <p:nvPr userDrawn="1"/>
              </p:nvSpPr>
              <p:spPr>
                <a:xfrm rot="2700000">
                  <a:off x="14498877" y="1157846"/>
                  <a:ext cx="168558" cy="147459"/>
                </a:xfrm>
                <a:custGeom>
                  <a:avLst/>
                  <a:gdLst>
                    <a:gd name="connsiteX0" fmla="*/ 12837 w 168558"/>
                    <a:gd name="connsiteY0" fmla="*/ 12836 h 147459"/>
                    <a:gd name="connsiteX1" fmla="*/ 43826 w 168558"/>
                    <a:gd name="connsiteY1" fmla="*/ 0 h 147459"/>
                    <a:gd name="connsiteX2" fmla="*/ 168558 w 168558"/>
                    <a:gd name="connsiteY2" fmla="*/ 0 h 147459"/>
                    <a:gd name="connsiteX3" fmla="*/ 21099 w 168558"/>
                    <a:gd name="connsiteY3" fmla="*/ 147459 h 147459"/>
                    <a:gd name="connsiteX4" fmla="*/ 0 w 168558"/>
                    <a:gd name="connsiteY4" fmla="*/ 126361 h 147459"/>
                    <a:gd name="connsiteX5" fmla="*/ 0 w 168558"/>
                    <a:gd name="connsiteY5" fmla="*/ 43826 h 147459"/>
                    <a:gd name="connsiteX6" fmla="*/ 12837 w 168558"/>
                    <a:gd name="connsiteY6" fmla="*/ 12836 h 1474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168558" h="147459">
                      <a:moveTo>
                        <a:pt x="12837" y="12836"/>
                      </a:moveTo>
                      <a:cubicBezTo>
                        <a:pt x="20768" y="4905"/>
                        <a:pt x="31724" y="0"/>
                        <a:pt x="43826" y="0"/>
                      </a:cubicBezTo>
                      <a:lnTo>
                        <a:pt x="168558" y="0"/>
                      </a:lnTo>
                      <a:lnTo>
                        <a:pt x="21099" y="147459"/>
                      </a:lnTo>
                      <a:lnTo>
                        <a:pt x="0" y="126361"/>
                      </a:lnTo>
                      <a:lnTo>
                        <a:pt x="0" y="43826"/>
                      </a:lnTo>
                      <a:cubicBezTo>
                        <a:pt x="1" y="31723"/>
                        <a:pt x="4906" y="20767"/>
                        <a:pt x="12837" y="12836"/>
                      </a:cubicBezTo>
                      <a:close/>
                    </a:path>
                  </a:pathLst>
                </a:custGeom>
                <a:solidFill>
                  <a:srgbClr val="C9D8E9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800" b="1" noProof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82" name="Rechthoek: afgeronde hoeken 81">
                  <a:extLst>
                    <a:ext uri="{FF2B5EF4-FFF2-40B4-BE49-F238E27FC236}">
                      <a16:creationId xmlns:a16="http://schemas.microsoft.com/office/drawing/2014/main" id="{DEFB8098-09CE-43A7-B61E-24352E49DF49}"/>
                    </a:ext>
                  </a:extLst>
                </p:cNvPr>
                <p:cNvSpPr/>
                <p:nvPr userDrawn="1"/>
              </p:nvSpPr>
              <p:spPr>
                <a:xfrm>
                  <a:off x="14601150" y="1145314"/>
                  <a:ext cx="155966" cy="116816"/>
                </a:xfrm>
                <a:prstGeom prst="roundRect">
                  <a:avLst/>
                </a:prstGeom>
                <a:solidFill>
                  <a:schemeClr val="bg1"/>
                </a:solidFill>
                <a:ln w="19050">
                  <a:solidFill>
                    <a:srgbClr val="8AADD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lvl="0">
                    <a:lnSpc>
                      <a:spcPct val="90000"/>
                    </a:lnSpc>
                    <a:spcBef>
                      <a:spcPts val="600"/>
                    </a:spcBef>
                    <a:spcAft>
                      <a:spcPts val="600"/>
                    </a:spcAft>
                  </a:pPr>
                  <a:endParaRPr lang="nl-NL" sz="800" b="0" noProof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cxnSp>
              <p:nvCxnSpPr>
                <p:cNvPr id="83" name="Rechte verbindingslijn 82">
                  <a:extLst>
                    <a:ext uri="{FF2B5EF4-FFF2-40B4-BE49-F238E27FC236}">
                      <a16:creationId xmlns:a16="http://schemas.microsoft.com/office/drawing/2014/main" id="{D7FDBC04-B912-436A-81C6-ACEFDD91E7BF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>
                  <a:off x="14637490" y="1308665"/>
                  <a:ext cx="83286" cy="0"/>
                </a:xfrm>
                <a:prstGeom prst="line">
                  <a:avLst/>
                </a:prstGeom>
                <a:solidFill>
                  <a:schemeClr val="bg1"/>
                </a:solidFill>
                <a:ln w="19050">
                  <a:solidFill>
                    <a:srgbClr val="8AADD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</p:cxnSp>
            <p:cxnSp>
              <p:nvCxnSpPr>
                <p:cNvPr id="84" name="Rechte verbindingslijn 83">
                  <a:extLst>
                    <a:ext uri="{FF2B5EF4-FFF2-40B4-BE49-F238E27FC236}">
                      <a16:creationId xmlns:a16="http://schemas.microsoft.com/office/drawing/2014/main" id="{6650B815-CB4F-44A5-B08C-73B39BEE1B98}"/>
                    </a:ext>
                  </a:extLst>
                </p:cNvPr>
                <p:cNvCxnSpPr>
                  <a:cxnSpLocks/>
                  <a:stCxn id="82" idx="2"/>
                </p:cNvCxnSpPr>
                <p:nvPr userDrawn="1"/>
              </p:nvCxnSpPr>
              <p:spPr>
                <a:xfrm flipH="1">
                  <a:off x="14678717" y="1262130"/>
                  <a:ext cx="416" cy="43573"/>
                </a:xfrm>
                <a:prstGeom prst="line">
                  <a:avLst/>
                </a:prstGeom>
                <a:solidFill>
                  <a:schemeClr val="bg1"/>
                </a:solidFill>
                <a:ln w="19050">
                  <a:solidFill>
                    <a:srgbClr val="8AADD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</p:cxnSp>
          </p:grpSp>
          <p:sp>
            <p:nvSpPr>
              <p:cNvPr id="26" name="Ovaal 25">
                <a:extLst>
                  <a:ext uri="{FF2B5EF4-FFF2-40B4-BE49-F238E27FC236}">
                    <a16:creationId xmlns:a16="http://schemas.microsoft.com/office/drawing/2014/main" id="{47666BA9-623C-4A3E-A668-C75A91CBD320}"/>
                  </a:ext>
                </a:extLst>
              </p:cNvPr>
              <p:cNvSpPr/>
              <p:nvPr userDrawn="1"/>
            </p:nvSpPr>
            <p:spPr>
              <a:xfrm>
                <a:off x="-3603587" y="1729709"/>
                <a:ext cx="180000" cy="180000"/>
              </a:xfrm>
              <a:prstGeom prst="ellipse">
                <a:avLst/>
              </a:prstGeom>
              <a:solidFill>
                <a:schemeClr val="accent1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wrap="none" lIns="0" tIns="0" rIns="0" bIns="0" rtlCol="0" anchor="ctr">
                <a:no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1000" b="1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2</a:t>
                </a:r>
              </a:p>
            </p:txBody>
          </p:sp>
          <p:sp>
            <p:nvSpPr>
              <p:cNvPr id="27" name="Rechthoek 26">
                <a:extLst>
                  <a:ext uri="{FF2B5EF4-FFF2-40B4-BE49-F238E27FC236}">
                    <a16:creationId xmlns:a16="http://schemas.microsoft.com/office/drawing/2014/main" id="{10118BFD-4320-48A9-A785-494FAB876093}"/>
                  </a:ext>
                </a:extLst>
              </p:cNvPr>
              <p:cNvSpPr/>
              <p:nvPr userDrawn="1"/>
            </p:nvSpPr>
            <p:spPr>
              <a:xfrm>
                <a:off x="-3319415" y="1729710"/>
                <a:ext cx="2944682" cy="326338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t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12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Selecteer de gewenste afbeelding</a:t>
                </a:r>
                <a:br>
                  <a:rPr kumimoji="0" lang="nl-NL" sz="12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</a:br>
                <a:r>
                  <a:rPr kumimoji="0" lang="nl-NL" sz="12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en klik op </a:t>
                </a:r>
                <a:r>
                  <a:rPr kumimoji="0" lang="nl-NL" sz="1200" b="1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‘Invoegen’</a:t>
                </a:r>
                <a:r>
                  <a:rPr kumimoji="0" lang="nl-NL" sz="12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.</a:t>
                </a:r>
              </a:p>
            </p:txBody>
          </p:sp>
          <p:grpSp>
            <p:nvGrpSpPr>
              <p:cNvPr id="28" name="Groep 27">
                <a:extLst>
                  <a:ext uri="{FF2B5EF4-FFF2-40B4-BE49-F238E27FC236}">
                    <a16:creationId xmlns:a16="http://schemas.microsoft.com/office/drawing/2014/main" id="{B21420F6-CE2A-4739-B16A-226B59725208}"/>
                  </a:ext>
                </a:extLst>
              </p:cNvPr>
              <p:cNvGrpSpPr/>
              <p:nvPr userDrawn="1"/>
            </p:nvGrpSpPr>
            <p:grpSpPr>
              <a:xfrm>
                <a:off x="-3311319" y="2164285"/>
                <a:ext cx="825500" cy="209550"/>
                <a:chOff x="13504624" y="2482850"/>
                <a:chExt cx="825500" cy="209550"/>
              </a:xfrm>
            </p:grpSpPr>
            <p:sp>
              <p:nvSpPr>
                <p:cNvPr id="76" name="Rechthoek 75">
                  <a:extLst>
                    <a:ext uri="{FF2B5EF4-FFF2-40B4-BE49-F238E27FC236}">
                      <a16:creationId xmlns:a16="http://schemas.microsoft.com/office/drawing/2014/main" id="{735C5DF3-DB30-4267-8C89-0513519C23B6}"/>
                    </a:ext>
                  </a:extLst>
                </p:cNvPr>
                <p:cNvSpPr/>
                <p:nvPr userDrawn="1"/>
              </p:nvSpPr>
              <p:spPr>
                <a:xfrm>
                  <a:off x="13504624" y="2482850"/>
                  <a:ext cx="825500" cy="209550"/>
                </a:xfrm>
                <a:prstGeom prst="rect">
                  <a:avLst/>
                </a:prstGeom>
                <a:solidFill>
                  <a:srgbClr val="E5F1FB"/>
                </a:solidFill>
                <a:ln w="12700">
                  <a:solidFill>
                    <a:srgbClr val="0B7ED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10800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>
                    <a:lnSpc>
                      <a:spcPct val="90000"/>
                    </a:lnSpc>
                    <a:spcBef>
                      <a:spcPts val="600"/>
                    </a:spcBef>
                    <a:spcAft>
                      <a:spcPts val="600"/>
                    </a:spcAft>
                  </a:pPr>
                  <a:r>
                    <a:rPr lang="nl-NL" sz="900" b="0" noProof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rPr>
                    <a:t>Invoegen</a:t>
                  </a:r>
                </a:p>
              </p:txBody>
            </p:sp>
            <p:cxnSp>
              <p:nvCxnSpPr>
                <p:cNvPr id="77" name="Rechte verbindingslijn 76">
                  <a:extLst>
                    <a:ext uri="{FF2B5EF4-FFF2-40B4-BE49-F238E27FC236}">
                      <a16:creationId xmlns:a16="http://schemas.microsoft.com/office/drawing/2014/main" id="{30A963F1-95D9-426C-ADB0-FF5DBCBD5918}"/>
                    </a:ext>
                  </a:extLst>
                </p:cNvPr>
                <p:cNvCxnSpPr/>
                <p:nvPr userDrawn="1"/>
              </p:nvCxnSpPr>
              <p:spPr>
                <a:xfrm>
                  <a:off x="14155269" y="2515250"/>
                  <a:ext cx="0" cy="142717"/>
                </a:xfrm>
                <a:prstGeom prst="line">
                  <a:avLst/>
                </a:prstGeom>
                <a:noFill/>
                <a:ln w="3175" cap="flat" cmpd="sng" algn="ctr">
                  <a:solidFill>
                    <a:srgbClr val="44546A"/>
                  </a:solidFill>
                  <a:prstDash val="solid"/>
                </a:ln>
                <a:effectLst/>
              </p:spPr>
            </p:cxnSp>
            <p:sp>
              <p:nvSpPr>
                <p:cNvPr id="78" name="Gelijkbenige driehoek 77">
                  <a:extLst>
                    <a:ext uri="{FF2B5EF4-FFF2-40B4-BE49-F238E27FC236}">
                      <a16:creationId xmlns:a16="http://schemas.microsoft.com/office/drawing/2014/main" id="{57959526-C0A6-45E3-A32C-A91D03BC3C8C}"/>
                    </a:ext>
                  </a:extLst>
                </p:cNvPr>
                <p:cNvSpPr/>
                <p:nvPr userDrawn="1"/>
              </p:nvSpPr>
              <p:spPr>
                <a:xfrm rot="10800000">
                  <a:off x="14196089" y="2566904"/>
                  <a:ext cx="86866" cy="51147"/>
                </a:xfrm>
                <a:prstGeom prst="triangle">
                  <a:avLst/>
                </a:prstGeom>
                <a:solidFill>
                  <a:srgbClr val="00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900" b="1" noProof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p:grpSp>
          <p:sp>
            <p:nvSpPr>
              <p:cNvPr id="29" name="Ovaal 28">
                <a:extLst>
                  <a:ext uri="{FF2B5EF4-FFF2-40B4-BE49-F238E27FC236}">
                    <a16:creationId xmlns:a16="http://schemas.microsoft.com/office/drawing/2014/main" id="{B2F6A673-355C-45FB-B9FA-E9D3ED587DA9}"/>
                  </a:ext>
                </a:extLst>
              </p:cNvPr>
              <p:cNvSpPr/>
              <p:nvPr userDrawn="1"/>
            </p:nvSpPr>
            <p:spPr>
              <a:xfrm>
                <a:off x="-3603587" y="2553359"/>
                <a:ext cx="180000" cy="180000"/>
              </a:xfrm>
              <a:prstGeom prst="ellipse">
                <a:avLst/>
              </a:prstGeom>
              <a:solidFill>
                <a:schemeClr val="accent1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wrap="none" lIns="0" tIns="0" rIns="0" bIns="0" rtlCol="0" anchor="ctr">
                <a:no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1000" b="1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3</a:t>
                </a:r>
              </a:p>
            </p:txBody>
          </p:sp>
          <p:sp>
            <p:nvSpPr>
              <p:cNvPr id="30" name="Rechthoek 29">
                <a:extLst>
                  <a:ext uri="{FF2B5EF4-FFF2-40B4-BE49-F238E27FC236}">
                    <a16:creationId xmlns:a16="http://schemas.microsoft.com/office/drawing/2014/main" id="{F2E8D5F9-EADE-4B24-8A11-748FA41F0753}"/>
                  </a:ext>
                </a:extLst>
              </p:cNvPr>
              <p:cNvSpPr/>
              <p:nvPr userDrawn="1"/>
            </p:nvSpPr>
            <p:spPr>
              <a:xfrm>
                <a:off x="-3319416" y="2553360"/>
                <a:ext cx="3126341" cy="462795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t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12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Klik met de rechter muisknop op de miniatuurweergave van de dia aan de linkerkant van het scherm en kies </a:t>
                </a:r>
                <a:r>
                  <a:rPr kumimoji="0" lang="nl-NL" sz="1200" b="1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‘Dia herstellen’</a:t>
                </a:r>
                <a:r>
                  <a:rPr kumimoji="0" lang="nl-NL" sz="12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.</a:t>
                </a:r>
              </a:p>
            </p:txBody>
          </p:sp>
          <p:grpSp>
            <p:nvGrpSpPr>
              <p:cNvPr id="31" name="ICOON_info">
                <a:extLst>
                  <a:ext uri="{FF2B5EF4-FFF2-40B4-BE49-F238E27FC236}">
                    <a16:creationId xmlns:a16="http://schemas.microsoft.com/office/drawing/2014/main" id="{480F7F02-2E47-4635-A7FD-9A870DFA37CC}"/>
                  </a:ext>
                </a:extLst>
              </p:cNvPr>
              <p:cNvGrpSpPr/>
              <p:nvPr userDrawn="1"/>
            </p:nvGrpSpPr>
            <p:grpSpPr>
              <a:xfrm>
                <a:off x="-376736" y="5894045"/>
                <a:ext cx="283685" cy="283685"/>
                <a:chOff x="-510741" y="5913713"/>
                <a:chExt cx="267555" cy="267555"/>
              </a:xfrm>
            </p:grpSpPr>
            <p:sp>
              <p:nvSpPr>
                <p:cNvPr id="74" name="Ovaal 73">
                  <a:extLst>
                    <a:ext uri="{FF2B5EF4-FFF2-40B4-BE49-F238E27FC236}">
                      <a16:creationId xmlns:a16="http://schemas.microsoft.com/office/drawing/2014/main" id="{6FC974DF-E158-4ABC-8D66-356E976C0A38}"/>
                    </a:ext>
                  </a:extLst>
                </p:cNvPr>
                <p:cNvSpPr/>
                <p:nvPr userDrawn="1"/>
              </p:nvSpPr>
              <p:spPr>
                <a:xfrm>
                  <a:off x="-491853" y="5932072"/>
                  <a:ext cx="230835" cy="230835"/>
                </a:xfrm>
                <a:prstGeom prst="ellipse">
                  <a:avLst/>
                </a:prstGeom>
                <a:solidFill>
                  <a:srgbClr val="211F26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80000" tIns="180000" rIns="180000" bIns="18000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>
                    <a:lnSpc>
                      <a:spcPct val="90000"/>
                    </a:lnSpc>
                    <a:spcBef>
                      <a:spcPts val="600"/>
                    </a:spcBef>
                    <a:spcAft>
                      <a:spcPts val="600"/>
                    </a:spcAft>
                  </a:pPr>
                  <a:endParaRPr lang="nl-NL" sz="1600" cap="all" baseline="0" noProof="0"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75" name="Graphic 163" descr="Informatie">
                  <a:extLst>
                    <a:ext uri="{FF2B5EF4-FFF2-40B4-BE49-F238E27FC236}">
                      <a16:creationId xmlns:a16="http://schemas.microsoft.com/office/drawing/2014/main" id="{4210D474-1637-40DA-B019-DDE03181DFED}"/>
                    </a:ext>
                  </a:extLst>
                </p:cNvPr>
                <p:cNvSpPr/>
                <p:nvPr/>
              </p:nvSpPr>
              <p:spPr>
                <a:xfrm>
                  <a:off x="-510741" y="5913713"/>
                  <a:ext cx="267555" cy="267555"/>
                </a:xfrm>
                <a:custGeom>
                  <a:avLst/>
                  <a:gdLst>
                    <a:gd name="connsiteX0" fmla="*/ 145860 w 291719"/>
                    <a:gd name="connsiteY0" fmla="*/ 0 h 291719"/>
                    <a:gd name="connsiteX1" fmla="*/ 0 w 291719"/>
                    <a:gd name="connsiteY1" fmla="*/ 145860 h 291719"/>
                    <a:gd name="connsiteX2" fmla="*/ 145860 w 291719"/>
                    <a:gd name="connsiteY2" fmla="*/ 291720 h 291719"/>
                    <a:gd name="connsiteX3" fmla="*/ 291720 w 291719"/>
                    <a:gd name="connsiteY3" fmla="*/ 145860 h 291719"/>
                    <a:gd name="connsiteX4" fmla="*/ 145860 w 291719"/>
                    <a:gd name="connsiteY4" fmla="*/ 0 h 291719"/>
                    <a:gd name="connsiteX5" fmla="*/ 138183 w 291719"/>
                    <a:gd name="connsiteY5" fmla="*/ 38384 h 291719"/>
                    <a:gd name="connsiteX6" fmla="*/ 157375 w 291719"/>
                    <a:gd name="connsiteY6" fmla="*/ 57576 h 291719"/>
                    <a:gd name="connsiteX7" fmla="*/ 138183 w 291719"/>
                    <a:gd name="connsiteY7" fmla="*/ 76768 h 291719"/>
                    <a:gd name="connsiteX8" fmla="*/ 118991 w 291719"/>
                    <a:gd name="connsiteY8" fmla="*/ 57576 h 291719"/>
                    <a:gd name="connsiteX9" fmla="*/ 138183 w 291719"/>
                    <a:gd name="connsiteY9" fmla="*/ 38384 h 291719"/>
                    <a:gd name="connsiteX10" fmla="*/ 184244 w 291719"/>
                    <a:gd name="connsiteY10" fmla="*/ 253336 h 291719"/>
                    <a:gd name="connsiteX11" fmla="*/ 107476 w 291719"/>
                    <a:gd name="connsiteY11" fmla="*/ 253336 h 291719"/>
                    <a:gd name="connsiteX12" fmla="*/ 107476 w 291719"/>
                    <a:gd name="connsiteY12" fmla="*/ 230305 h 291719"/>
                    <a:gd name="connsiteX13" fmla="*/ 134345 w 291719"/>
                    <a:gd name="connsiteY13" fmla="*/ 230305 h 291719"/>
                    <a:gd name="connsiteX14" fmla="*/ 134345 w 291719"/>
                    <a:gd name="connsiteY14" fmla="*/ 115153 h 291719"/>
                    <a:gd name="connsiteX15" fmla="*/ 111314 w 291719"/>
                    <a:gd name="connsiteY15" fmla="*/ 115153 h 291719"/>
                    <a:gd name="connsiteX16" fmla="*/ 111314 w 291719"/>
                    <a:gd name="connsiteY16" fmla="*/ 92122 h 291719"/>
                    <a:gd name="connsiteX17" fmla="*/ 157375 w 291719"/>
                    <a:gd name="connsiteY17" fmla="*/ 92122 h 291719"/>
                    <a:gd name="connsiteX18" fmla="*/ 157375 w 291719"/>
                    <a:gd name="connsiteY18" fmla="*/ 115153 h 291719"/>
                    <a:gd name="connsiteX19" fmla="*/ 157375 w 291719"/>
                    <a:gd name="connsiteY19" fmla="*/ 230305 h 291719"/>
                    <a:gd name="connsiteX20" fmla="*/ 184244 w 291719"/>
                    <a:gd name="connsiteY20" fmla="*/ 230305 h 291719"/>
                    <a:gd name="connsiteX21" fmla="*/ 184244 w 291719"/>
                    <a:gd name="connsiteY21" fmla="*/ 253336 h 29171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</a:cxnLst>
                  <a:rect l="l" t="t" r="r" b="b"/>
                  <a:pathLst>
                    <a:path w="291719" h="291719">
                      <a:moveTo>
                        <a:pt x="145860" y="0"/>
                      </a:moveTo>
                      <a:cubicBezTo>
                        <a:pt x="65253" y="0"/>
                        <a:pt x="0" y="65253"/>
                        <a:pt x="0" y="145860"/>
                      </a:cubicBezTo>
                      <a:cubicBezTo>
                        <a:pt x="0" y="226467"/>
                        <a:pt x="65253" y="291720"/>
                        <a:pt x="145860" y="291720"/>
                      </a:cubicBezTo>
                      <a:cubicBezTo>
                        <a:pt x="226467" y="291720"/>
                        <a:pt x="291720" y="226467"/>
                        <a:pt x="291720" y="145860"/>
                      </a:cubicBezTo>
                      <a:cubicBezTo>
                        <a:pt x="291720" y="65253"/>
                        <a:pt x="226467" y="0"/>
                        <a:pt x="145860" y="0"/>
                      </a:cubicBezTo>
                      <a:close/>
                      <a:moveTo>
                        <a:pt x="138183" y="38384"/>
                      </a:moveTo>
                      <a:cubicBezTo>
                        <a:pt x="148931" y="38384"/>
                        <a:pt x="157375" y="46829"/>
                        <a:pt x="157375" y="57576"/>
                      </a:cubicBezTo>
                      <a:cubicBezTo>
                        <a:pt x="157375" y="68324"/>
                        <a:pt x="148931" y="76768"/>
                        <a:pt x="138183" y="76768"/>
                      </a:cubicBezTo>
                      <a:cubicBezTo>
                        <a:pt x="127435" y="76768"/>
                        <a:pt x="118991" y="68324"/>
                        <a:pt x="118991" y="57576"/>
                      </a:cubicBezTo>
                      <a:cubicBezTo>
                        <a:pt x="118991" y="46829"/>
                        <a:pt x="127435" y="38384"/>
                        <a:pt x="138183" y="38384"/>
                      </a:cubicBezTo>
                      <a:close/>
                      <a:moveTo>
                        <a:pt x="184244" y="253336"/>
                      </a:moveTo>
                      <a:lnTo>
                        <a:pt x="107476" y="253336"/>
                      </a:lnTo>
                      <a:lnTo>
                        <a:pt x="107476" y="230305"/>
                      </a:lnTo>
                      <a:lnTo>
                        <a:pt x="134345" y="230305"/>
                      </a:lnTo>
                      <a:lnTo>
                        <a:pt x="134345" y="115153"/>
                      </a:lnTo>
                      <a:lnTo>
                        <a:pt x="111314" y="115153"/>
                      </a:lnTo>
                      <a:lnTo>
                        <a:pt x="111314" y="92122"/>
                      </a:lnTo>
                      <a:lnTo>
                        <a:pt x="157375" y="92122"/>
                      </a:lnTo>
                      <a:lnTo>
                        <a:pt x="157375" y="115153"/>
                      </a:lnTo>
                      <a:lnTo>
                        <a:pt x="157375" y="230305"/>
                      </a:lnTo>
                      <a:lnTo>
                        <a:pt x="184244" y="230305"/>
                      </a:lnTo>
                      <a:lnTo>
                        <a:pt x="184244" y="253336"/>
                      </a:lnTo>
                      <a:close/>
                    </a:path>
                  </a:pathLst>
                </a:custGeom>
                <a:solidFill>
                  <a:srgbClr val="1FF524"/>
                </a:solidFill>
                <a:ln w="3770" cap="flat">
                  <a:noFill/>
                  <a:prstDash val="solid"/>
                  <a:miter/>
                </a:ln>
              </p:spPr>
              <p:txBody>
                <a:bodyPr rtlCol="0" anchor="ctr">
                  <a:noAutofit/>
                </a:bodyPr>
                <a:lstStyle/>
                <a:p>
                  <a:endParaRPr lang="nl-NL" sz="2000" noProof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p:grpSp>
          <p:sp>
            <p:nvSpPr>
              <p:cNvPr id="32" name="Ovaal 31">
                <a:extLst>
                  <a:ext uri="{FF2B5EF4-FFF2-40B4-BE49-F238E27FC236}">
                    <a16:creationId xmlns:a16="http://schemas.microsoft.com/office/drawing/2014/main" id="{038FBDCC-1011-46DD-BC1F-A4733EAFFC5C}"/>
                  </a:ext>
                </a:extLst>
              </p:cNvPr>
              <p:cNvSpPr/>
              <p:nvPr userDrawn="1"/>
            </p:nvSpPr>
            <p:spPr>
              <a:xfrm>
                <a:off x="-3603587" y="4145789"/>
                <a:ext cx="180000" cy="180000"/>
              </a:xfrm>
              <a:prstGeom prst="ellipse">
                <a:avLst/>
              </a:prstGeom>
              <a:solidFill>
                <a:schemeClr val="accent1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wrap="none" lIns="0" tIns="0" rIns="0" bIns="0" rtlCol="0" anchor="ctr">
                <a:no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1000" b="1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4</a:t>
                </a:r>
              </a:p>
            </p:txBody>
          </p:sp>
          <p:sp>
            <p:nvSpPr>
              <p:cNvPr id="33" name="Rechthoek 32">
                <a:extLst>
                  <a:ext uri="{FF2B5EF4-FFF2-40B4-BE49-F238E27FC236}">
                    <a16:creationId xmlns:a16="http://schemas.microsoft.com/office/drawing/2014/main" id="{88AEBBB6-D159-422C-B142-14390E052220}"/>
                  </a:ext>
                </a:extLst>
              </p:cNvPr>
              <p:cNvSpPr/>
              <p:nvPr userDrawn="1"/>
            </p:nvSpPr>
            <p:spPr>
              <a:xfrm>
                <a:off x="-3319415" y="4145790"/>
                <a:ext cx="2944682" cy="979796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t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12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Om de afbeelding te schalen of bij te snijden, ga naar de tab </a:t>
                </a:r>
                <a:r>
                  <a:rPr kumimoji="0" lang="nl-NL" sz="1200" b="1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‘Hulpmiddelen voor afbeeldingen - Opmaak’</a:t>
                </a:r>
                <a:r>
                  <a:rPr kumimoji="0" lang="nl-NL" sz="12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 en klik op de knop </a:t>
                </a:r>
                <a:r>
                  <a:rPr kumimoji="0" lang="nl-NL" sz="1200" b="1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‘Bijsnijden’</a:t>
                </a:r>
                <a:r>
                  <a:rPr kumimoji="0" lang="nl-NL" sz="12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. Schaal met de bolletjes de afbeelding en met de hoekjes het afbeeldingskader.</a:t>
                </a:r>
              </a:p>
            </p:txBody>
          </p:sp>
          <p:grpSp>
            <p:nvGrpSpPr>
              <p:cNvPr id="34" name="Groep 33">
                <a:extLst>
                  <a:ext uri="{FF2B5EF4-FFF2-40B4-BE49-F238E27FC236}">
                    <a16:creationId xmlns:a16="http://schemas.microsoft.com/office/drawing/2014/main" id="{B3A666CC-613C-4422-8573-60B785967612}"/>
                  </a:ext>
                </a:extLst>
              </p:cNvPr>
              <p:cNvGrpSpPr/>
              <p:nvPr userDrawn="1"/>
            </p:nvGrpSpPr>
            <p:grpSpPr>
              <a:xfrm>
                <a:off x="-3408294" y="5236167"/>
                <a:ext cx="622283" cy="612919"/>
                <a:chOff x="12617641" y="3403239"/>
                <a:chExt cx="752963" cy="741634"/>
              </a:xfrm>
            </p:grpSpPr>
            <p:grpSp>
              <p:nvGrpSpPr>
                <p:cNvPr id="58" name="Groep 57">
                  <a:extLst>
                    <a:ext uri="{FF2B5EF4-FFF2-40B4-BE49-F238E27FC236}">
                      <a16:creationId xmlns:a16="http://schemas.microsoft.com/office/drawing/2014/main" id="{572E6FAE-3C6E-4987-AB4A-FD109A7F9DDA}"/>
                    </a:ext>
                  </a:extLst>
                </p:cNvPr>
                <p:cNvGrpSpPr/>
                <p:nvPr userDrawn="1"/>
              </p:nvGrpSpPr>
              <p:grpSpPr>
                <a:xfrm>
                  <a:off x="12771550" y="3403239"/>
                  <a:ext cx="467156" cy="448491"/>
                  <a:chOff x="12782177" y="3403239"/>
                  <a:chExt cx="467156" cy="448491"/>
                </a:xfrm>
              </p:grpSpPr>
              <p:grpSp>
                <p:nvGrpSpPr>
                  <p:cNvPr id="61" name="Groep 60">
                    <a:extLst>
                      <a:ext uri="{FF2B5EF4-FFF2-40B4-BE49-F238E27FC236}">
                        <a16:creationId xmlns:a16="http://schemas.microsoft.com/office/drawing/2014/main" id="{F5F15393-97EC-47E5-85BD-4FEB5EF22726}"/>
                      </a:ext>
                    </a:extLst>
                  </p:cNvPr>
                  <p:cNvGrpSpPr/>
                  <p:nvPr userDrawn="1"/>
                </p:nvGrpSpPr>
                <p:grpSpPr>
                  <a:xfrm>
                    <a:off x="12782177" y="3403239"/>
                    <a:ext cx="412972" cy="396132"/>
                    <a:chOff x="13554906" y="3320109"/>
                    <a:chExt cx="443912" cy="425811"/>
                  </a:xfrm>
                </p:grpSpPr>
                <p:grpSp>
                  <p:nvGrpSpPr>
                    <p:cNvPr id="68" name="Groep 67">
                      <a:extLst>
                        <a:ext uri="{FF2B5EF4-FFF2-40B4-BE49-F238E27FC236}">
                          <a16:creationId xmlns:a16="http://schemas.microsoft.com/office/drawing/2014/main" id="{EAD009AF-D004-4235-9F57-87D406670D0B}"/>
                        </a:ext>
                      </a:extLst>
                    </p:cNvPr>
                    <p:cNvGrpSpPr/>
                    <p:nvPr userDrawn="1"/>
                  </p:nvGrpSpPr>
                  <p:grpSpPr>
                    <a:xfrm>
                      <a:off x="13554906" y="3320109"/>
                      <a:ext cx="443912" cy="425811"/>
                      <a:chOff x="12909684" y="1276143"/>
                      <a:chExt cx="443912" cy="425811"/>
                    </a:xfrm>
                  </p:grpSpPr>
                  <p:sp>
                    <p:nvSpPr>
                      <p:cNvPr id="71" name="Rechthoek 70">
                        <a:extLst>
                          <a:ext uri="{FF2B5EF4-FFF2-40B4-BE49-F238E27FC236}">
                            <a16:creationId xmlns:a16="http://schemas.microsoft.com/office/drawing/2014/main" id="{57DB8D33-B942-4E1A-A34D-77D4C8B773B8}"/>
                          </a:ext>
                        </a:extLst>
                      </p:cNvPr>
                      <p:cNvSpPr/>
                      <p:nvPr userDrawn="1"/>
                    </p:nvSpPr>
                    <p:spPr>
                      <a:xfrm>
                        <a:off x="12909684" y="1276143"/>
                        <a:ext cx="443912" cy="425811"/>
                      </a:xfrm>
                      <a:prstGeom prst="rect">
                        <a:avLst/>
                      </a:prstGeom>
                      <a:noFill/>
                      <a:ln w="12700">
                        <a:solidFill>
                          <a:srgbClr val="818181"/>
                        </a:solidFill>
                        <a:prstDash val="dash"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        <a:prstTxWarp prst="textNoShape">
                          <a:avLst/>
                        </a:prstTxWarp>
                        <a:noAutofit/>
                      </a:bodyPr>
                      <a:lstStyle/>
                      <a:p>
                        <a:pPr lvl="0">
                          <a:lnSpc>
                            <a:spcPct val="90000"/>
                          </a:lnSpc>
                          <a:spcBef>
                            <a:spcPts val="600"/>
                          </a:spcBef>
                          <a:spcAft>
                            <a:spcPts val="600"/>
                          </a:spcAft>
                        </a:pPr>
                        <a:endParaRPr lang="nl-NL" sz="800" b="0" noProof="0">
                          <a:solidFill>
                            <a:srgbClr val="211F26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endParaRPr>
                      </a:p>
                    </p:txBody>
                  </p:sp>
                  <p:sp>
                    <p:nvSpPr>
                      <p:cNvPr id="72" name="Rechthoek 71">
                        <a:extLst>
                          <a:ext uri="{FF2B5EF4-FFF2-40B4-BE49-F238E27FC236}">
                            <a16:creationId xmlns:a16="http://schemas.microsoft.com/office/drawing/2014/main" id="{5F0E73E6-AEE2-4792-BB45-A12618228CC5}"/>
                          </a:ext>
                        </a:extLst>
                      </p:cNvPr>
                      <p:cNvSpPr/>
                      <p:nvPr userDrawn="1"/>
                    </p:nvSpPr>
                    <p:spPr>
                      <a:xfrm>
                        <a:off x="12909684" y="1276143"/>
                        <a:ext cx="261629" cy="257807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12700">
                        <a:solidFill>
                          <a:srgbClr val="81818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        <a:prstTxWarp prst="textNoShape">
                          <a:avLst/>
                        </a:prstTxWarp>
                        <a:noAutofit/>
                      </a:bodyPr>
                      <a:lstStyle/>
                      <a:p>
                        <a:pPr lvl="0">
                          <a:lnSpc>
                            <a:spcPct val="90000"/>
                          </a:lnSpc>
                          <a:spcBef>
                            <a:spcPts val="600"/>
                          </a:spcBef>
                          <a:spcAft>
                            <a:spcPts val="600"/>
                          </a:spcAft>
                        </a:pPr>
                        <a:endParaRPr lang="nl-NL" sz="800" b="0" noProof="0">
                          <a:solidFill>
                            <a:srgbClr val="211F26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endParaRPr>
                      </a:p>
                    </p:txBody>
                  </p:sp>
                  <p:sp>
                    <p:nvSpPr>
                      <p:cNvPr id="73" name="Ovaal 72">
                        <a:extLst>
                          <a:ext uri="{FF2B5EF4-FFF2-40B4-BE49-F238E27FC236}">
                            <a16:creationId xmlns:a16="http://schemas.microsoft.com/office/drawing/2014/main" id="{33646D23-A0F5-41CF-9115-D1E550602083}"/>
                          </a:ext>
                        </a:extLst>
                      </p:cNvPr>
                      <p:cNvSpPr/>
                      <p:nvPr userDrawn="1"/>
                    </p:nvSpPr>
                    <p:spPr>
                      <a:xfrm>
                        <a:off x="13069071" y="1308711"/>
                        <a:ext cx="72188" cy="72188"/>
                      </a:xfrm>
                      <a:prstGeom prst="ellipse">
                        <a:avLst/>
                      </a:prstGeom>
                      <a:solidFill>
                        <a:srgbClr val="ECC679"/>
                      </a:soli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ot="0" spcFirstLastPara="0" vert="horz" wrap="square" lIns="0" tIns="0" rIns="0" bIns="0" numCol="1" spcCol="0" rtlCol="0" fromWordArt="0" anchor="ctr" anchorCtr="0" forceAA="0" compatLnSpc="1">
                        <a:prstTxWarp prst="textNoShape">
                          <a:avLst/>
                        </a:prstTxWarp>
                        <a:noAutofit/>
                      </a:bodyPr>
                      <a:lstStyle/>
                      <a:p>
                        <a:pPr algn="l"/>
                        <a:endParaRPr lang="nl-NL" sz="1000" b="1" noProof="0">
                          <a:solidFill>
                            <a:srgbClr val="211F26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endParaRPr>
                      </a:p>
                    </p:txBody>
                  </p:sp>
                </p:grpSp>
                <p:pic>
                  <p:nvPicPr>
                    <p:cNvPr id="69" name="Afbeelding 68">
                      <a:extLst>
                        <a:ext uri="{FF2B5EF4-FFF2-40B4-BE49-F238E27FC236}">
                          <a16:creationId xmlns:a16="http://schemas.microsoft.com/office/drawing/2014/main" id="{801113A6-C193-45A4-8EE6-87FF657AF21B}"/>
                        </a:ext>
                      </a:extLst>
                    </p:cNvPr>
                    <p:cNvPicPr>
                      <a:picLocks noChangeAspect="1"/>
                    </p:cNvPicPr>
                    <p:nvPr userDrawn="1"/>
                  </p:nvPicPr>
                  <p:blipFill>
                    <a:blip r:embed="rId3">
                      <a:duotone>
                        <a:prstClr val="black"/>
                        <a:srgbClr val="4D82B8">
                          <a:tint val="45000"/>
                          <a:satMod val="400000"/>
                        </a:srgbClr>
                      </a:duotone>
                      <a:extLst>
                        <a:ext uri="{BEBA8EAE-BF5A-486C-A8C5-ECC9F3942E4B}">
                          <a14:imgProps xmlns:a14="http://schemas.microsoft.com/office/drawing/2010/main">
                            <a14:imgLayer r:embed="rId4">
                              <a14:imgEffect>
                                <a14:brightnessContrast contrast="-40000"/>
                              </a14:imgEffect>
                            </a14:imgLayer>
                          </a14:imgProps>
                        </a:ext>
                      </a:extLst>
                    </a:blip>
                    <a:stretch>
                      <a:fillRect/>
                    </a:stretch>
                  </p:blipFill>
                  <p:spPr>
                    <a:xfrm>
                      <a:off x="13567296" y="3424992"/>
                      <a:ext cx="173367" cy="140220"/>
                    </a:xfrm>
                    <a:prstGeom prst="rect">
                      <a:avLst/>
                    </a:prstGeom>
                  </p:spPr>
                </p:pic>
                <p:pic>
                  <p:nvPicPr>
                    <p:cNvPr id="70" name="Afbeelding 69">
                      <a:extLst>
                        <a:ext uri="{FF2B5EF4-FFF2-40B4-BE49-F238E27FC236}">
                          <a16:creationId xmlns:a16="http://schemas.microsoft.com/office/drawing/2014/main" id="{219383B6-2987-49D6-A4AE-E90F64820756}"/>
                        </a:ext>
                      </a:extLst>
                    </p:cNvPr>
                    <p:cNvPicPr>
                      <a:picLocks noChangeAspect="1"/>
                    </p:cNvPicPr>
                    <p:nvPr userDrawn="1"/>
                  </p:nvPicPr>
                  <p:blipFill>
                    <a:blip r:embed="rId3">
                      <a:duotone>
                        <a:prstClr val="black"/>
                        <a:srgbClr val="4D82B8">
                          <a:tint val="45000"/>
                          <a:satMod val="400000"/>
                        </a:srgbClr>
                      </a:duotone>
                      <a:extLst>
                        <a:ext uri="{BEBA8EAE-BF5A-486C-A8C5-ECC9F3942E4B}">
                          <a14:imgProps xmlns:a14="http://schemas.microsoft.com/office/drawing/2010/main">
                            <a14:imgLayer r:embed="rId4">
                              <a14:imgEffect>
                                <a14:brightnessContrast contrast="-40000"/>
                              </a14:imgEffect>
                            </a14:imgLayer>
                          </a14:imgProps>
                        </a:ext>
                      </a:extLst>
                    </a:blip>
                    <a:stretch>
                      <a:fillRect/>
                    </a:stretch>
                  </p:blipFill>
                  <p:spPr>
                    <a:xfrm flipH="1">
                      <a:off x="13635599" y="3453788"/>
                      <a:ext cx="173367" cy="111424"/>
                    </a:xfrm>
                    <a:prstGeom prst="rect">
                      <a:avLst/>
                    </a:prstGeom>
                  </p:spPr>
                </p:pic>
              </p:grpSp>
              <p:grpSp>
                <p:nvGrpSpPr>
                  <p:cNvPr id="62" name="Groep 61">
                    <a:extLst>
                      <a:ext uri="{FF2B5EF4-FFF2-40B4-BE49-F238E27FC236}">
                        <a16:creationId xmlns:a16="http://schemas.microsoft.com/office/drawing/2014/main" id="{E9DA344C-0C67-4743-9927-33654B337E5E}"/>
                      </a:ext>
                    </a:extLst>
                  </p:cNvPr>
                  <p:cNvGrpSpPr/>
                  <p:nvPr userDrawn="1"/>
                </p:nvGrpSpPr>
                <p:grpSpPr>
                  <a:xfrm>
                    <a:off x="13103513" y="3705268"/>
                    <a:ext cx="145820" cy="146462"/>
                    <a:chOff x="13096169" y="3602278"/>
                    <a:chExt cx="145820" cy="146462"/>
                  </a:xfrm>
                </p:grpSpPr>
                <p:sp>
                  <p:nvSpPr>
                    <p:cNvPr id="66" name="Rechthoek 65">
                      <a:extLst>
                        <a:ext uri="{FF2B5EF4-FFF2-40B4-BE49-F238E27FC236}">
                          <a16:creationId xmlns:a16="http://schemas.microsoft.com/office/drawing/2014/main" id="{A34FE698-DFB4-4601-A9D2-C2B323354E5F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13096169" y="3602278"/>
                      <a:ext cx="145820" cy="28388"/>
                    </a:xfrm>
                    <a:prstGeom prst="rect">
                      <a:avLst/>
                    </a:prstGeom>
                    <a:solidFill>
                      <a:srgbClr val="81818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l"/>
                      <a:endParaRPr lang="nl-NL" sz="1000" b="1" noProof="0">
                        <a:solidFill>
                          <a:srgbClr val="211F26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p:txBody>
                </p:sp>
                <p:sp>
                  <p:nvSpPr>
                    <p:cNvPr id="67" name="Rechthoek 66">
                      <a:extLst>
                        <a:ext uri="{FF2B5EF4-FFF2-40B4-BE49-F238E27FC236}">
                          <a16:creationId xmlns:a16="http://schemas.microsoft.com/office/drawing/2014/main" id="{EF5A0D9D-7C4A-4045-9A17-BD1C5518A0AD}"/>
                        </a:ext>
                      </a:extLst>
                    </p:cNvPr>
                    <p:cNvSpPr/>
                    <p:nvPr userDrawn="1"/>
                  </p:nvSpPr>
                  <p:spPr>
                    <a:xfrm rot="5400000">
                      <a:off x="13037453" y="3661636"/>
                      <a:ext cx="145820" cy="28388"/>
                    </a:xfrm>
                    <a:prstGeom prst="rect">
                      <a:avLst/>
                    </a:prstGeom>
                    <a:solidFill>
                      <a:srgbClr val="81818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l"/>
                      <a:endParaRPr lang="nl-NL" sz="1000" b="1" noProof="0">
                        <a:solidFill>
                          <a:srgbClr val="211F26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p:txBody>
                </p:sp>
              </p:grpSp>
              <p:grpSp>
                <p:nvGrpSpPr>
                  <p:cNvPr id="63" name="Groep 62">
                    <a:extLst>
                      <a:ext uri="{FF2B5EF4-FFF2-40B4-BE49-F238E27FC236}">
                        <a16:creationId xmlns:a16="http://schemas.microsoft.com/office/drawing/2014/main" id="{8BFCC1D6-B698-4568-897B-EA9F42C5B595}"/>
                      </a:ext>
                    </a:extLst>
                  </p:cNvPr>
                  <p:cNvGrpSpPr/>
                  <p:nvPr userDrawn="1"/>
                </p:nvGrpSpPr>
                <p:grpSpPr>
                  <a:xfrm rot="10800000">
                    <a:off x="13061402" y="3665637"/>
                    <a:ext cx="145820" cy="146462"/>
                    <a:chOff x="13096169" y="3602278"/>
                    <a:chExt cx="145820" cy="146462"/>
                  </a:xfrm>
                </p:grpSpPr>
                <p:sp>
                  <p:nvSpPr>
                    <p:cNvPr id="64" name="Rechthoek 63">
                      <a:extLst>
                        <a:ext uri="{FF2B5EF4-FFF2-40B4-BE49-F238E27FC236}">
                          <a16:creationId xmlns:a16="http://schemas.microsoft.com/office/drawing/2014/main" id="{32C15ABF-802C-49CB-BD9C-028DE4A8E73D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13096169" y="3602278"/>
                      <a:ext cx="145820" cy="28388"/>
                    </a:xfrm>
                    <a:prstGeom prst="rect">
                      <a:avLst/>
                    </a:prstGeom>
                    <a:solidFill>
                      <a:srgbClr val="81818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l"/>
                      <a:endParaRPr lang="nl-NL" sz="1000" b="1" noProof="0">
                        <a:solidFill>
                          <a:srgbClr val="211F26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p:txBody>
                </p:sp>
                <p:sp>
                  <p:nvSpPr>
                    <p:cNvPr id="65" name="Rechthoek 64">
                      <a:extLst>
                        <a:ext uri="{FF2B5EF4-FFF2-40B4-BE49-F238E27FC236}">
                          <a16:creationId xmlns:a16="http://schemas.microsoft.com/office/drawing/2014/main" id="{B2A8D873-DC84-4685-AD7F-65F48AED0330}"/>
                        </a:ext>
                      </a:extLst>
                    </p:cNvPr>
                    <p:cNvSpPr/>
                    <p:nvPr userDrawn="1"/>
                  </p:nvSpPr>
                  <p:spPr>
                    <a:xfrm rot="5400000">
                      <a:off x="13037453" y="3661636"/>
                      <a:ext cx="145820" cy="28388"/>
                    </a:xfrm>
                    <a:prstGeom prst="rect">
                      <a:avLst/>
                    </a:prstGeom>
                    <a:solidFill>
                      <a:srgbClr val="81818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l"/>
                      <a:endParaRPr lang="nl-NL" sz="1000" b="1" noProof="0">
                        <a:solidFill>
                          <a:srgbClr val="211F26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p:txBody>
                </p:sp>
              </p:grpSp>
            </p:grpSp>
            <p:sp>
              <p:nvSpPr>
                <p:cNvPr id="59" name="Rechthoek 58">
                  <a:extLst>
                    <a:ext uri="{FF2B5EF4-FFF2-40B4-BE49-F238E27FC236}">
                      <a16:creationId xmlns:a16="http://schemas.microsoft.com/office/drawing/2014/main" id="{D44B7C01-00E7-4483-B9A4-F06B0F121402}"/>
                    </a:ext>
                  </a:extLst>
                </p:cNvPr>
                <p:cNvSpPr/>
                <p:nvPr userDrawn="1"/>
              </p:nvSpPr>
              <p:spPr>
                <a:xfrm>
                  <a:off x="12617641" y="3889890"/>
                  <a:ext cx="752963" cy="161170"/>
                </a:xfrm>
                <a:prstGeom prst="rect">
                  <a:avLst/>
                </a:prstGeom>
                <a:noFill/>
                <a:ln w="127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>
                    <a:lnSpc>
                      <a:spcPct val="90000"/>
                    </a:lnSpc>
                    <a:spcBef>
                      <a:spcPts val="600"/>
                    </a:spcBef>
                    <a:spcAft>
                      <a:spcPts val="600"/>
                    </a:spcAft>
                  </a:pPr>
                  <a:r>
                    <a:rPr lang="nl-NL" sz="900" b="0" noProof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rPr>
                    <a:t>Bijsnijden</a:t>
                  </a:r>
                </a:p>
              </p:txBody>
            </p:sp>
            <p:sp>
              <p:nvSpPr>
                <p:cNvPr id="60" name="Gelijkbenige driehoek 59">
                  <a:extLst>
                    <a:ext uri="{FF2B5EF4-FFF2-40B4-BE49-F238E27FC236}">
                      <a16:creationId xmlns:a16="http://schemas.microsoft.com/office/drawing/2014/main" id="{FA2A87A4-C68D-4D09-BF38-5F1F5433E123}"/>
                    </a:ext>
                  </a:extLst>
                </p:cNvPr>
                <p:cNvSpPr/>
                <p:nvPr userDrawn="1"/>
              </p:nvSpPr>
              <p:spPr>
                <a:xfrm rot="10800000">
                  <a:off x="12950688" y="4093726"/>
                  <a:ext cx="86866" cy="51147"/>
                </a:xfrm>
                <a:prstGeom prst="triangle">
                  <a:avLst/>
                </a:prstGeom>
                <a:solidFill>
                  <a:srgbClr val="81818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p:grpSp>
          <p:sp>
            <p:nvSpPr>
              <p:cNvPr id="35" name="Rechthoek 34">
                <a:extLst>
                  <a:ext uri="{FF2B5EF4-FFF2-40B4-BE49-F238E27FC236}">
                    <a16:creationId xmlns:a16="http://schemas.microsoft.com/office/drawing/2014/main" id="{C33566A4-B4B8-4BFF-957B-6F1BFB6C1185}"/>
                  </a:ext>
                </a:extLst>
              </p:cNvPr>
              <p:cNvSpPr/>
              <p:nvPr userDrawn="1"/>
            </p:nvSpPr>
            <p:spPr>
              <a:xfrm>
                <a:off x="-3316836" y="3119689"/>
                <a:ext cx="1239216" cy="719917"/>
              </a:xfrm>
              <a:prstGeom prst="rect">
                <a:avLst/>
              </a:prstGeom>
              <a:pattFill prst="wdUpDiag">
                <a:fgClr>
                  <a:srgbClr val="E0E0E0"/>
                </a:fgClr>
                <a:bgClr>
                  <a:srgbClr val="ECECEC"/>
                </a:bgClr>
              </a:pattFill>
              <a:ln w="12700">
                <a:solidFill>
                  <a:srgbClr val="D3D3D3"/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7200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1000" b="0" i="1" noProof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grpSp>
            <p:nvGrpSpPr>
              <p:cNvPr id="36" name="Groep 35">
                <a:extLst>
                  <a:ext uri="{FF2B5EF4-FFF2-40B4-BE49-F238E27FC236}">
                    <a16:creationId xmlns:a16="http://schemas.microsoft.com/office/drawing/2014/main" id="{8458FBFD-957D-43F9-9ADD-9FDBA820977A}"/>
                  </a:ext>
                </a:extLst>
              </p:cNvPr>
              <p:cNvGrpSpPr/>
              <p:nvPr userDrawn="1"/>
            </p:nvGrpSpPr>
            <p:grpSpPr>
              <a:xfrm>
                <a:off x="-2485819" y="3399207"/>
                <a:ext cx="1222990" cy="563933"/>
                <a:chOff x="-2485819" y="3399207"/>
                <a:chExt cx="1222990" cy="563933"/>
              </a:xfrm>
            </p:grpSpPr>
            <p:sp>
              <p:nvSpPr>
                <p:cNvPr id="37" name="Rechthoek 36">
                  <a:extLst>
                    <a:ext uri="{FF2B5EF4-FFF2-40B4-BE49-F238E27FC236}">
                      <a16:creationId xmlns:a16="http://schemas.microsoft.com/office/drawing/2014/main" id="{930F97E3-67AD-4F5D-898E-6CFEA4EEBF59}"/>
                    </a:ext>
                  </a:extLst>
                </p:cNvPr>
                <p:cNvSpPr/>
                <p:nvPr userDrawn="1"/>
              </p:nvSpPr>
              <p:spPr>
                <a:xfrm>
                  <a:off x="-2485819" y="3399207"/>
                  <a:ext cx="1176476" cy="504851"/>
                </a:xfrm>
                <a:prstGeom prst="rect">
                  <a:avLst/>
                </a:prstGeom>
                <a:solidFill>
                  <a:schemeClr val="bg1"/>
                </a:solidFill>
                <a:ln w="12700">
                  <a:solidFill>
                    <a:srgbClr val="D1D1D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10800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>
                    <a:lnSpc>
                      <a:spcPct val="90000"/>
                    </a:lnSpc>
                    <a:spcBef>
                      <a:spcPts val="600"/>
                    </a:spcBef>
                    <a:spcAft>
                      <a:spcPts val="600"/>
                    </a:spcAft>
                  </a:pPr>
                  <a:endParaRPr lang="nl-NL" sz="800" b="0" noProof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38" name="Rechthoek 37">
                  <a:extLst>
                    <a:ext uri="{FF2B5EF4-FFF2-40B4-BE49-F238E27FC236}">
                      <a16:creationId xmlns:a16="http://schemas.microsoft.com/office/drawing/2014/main" id="{FD61E9AD-C7D9-4BC4-BEDA-8534244DDCB1}"/>
                    </a:ext>
                  </a:extLst>
                </p:cNvPr>
                <p:cNvSpPr/>
                <p:nvPr userDrawn="1"/>
              </p:nvSpPr>
              <p:spPr>
                <a:xfrm>
                  <a:off x="-2479584" y="3652838"/>
                  <a:ext cx="1164007" cy="246701"/>
                </a:xfrm>
                <a:prstGeom prst="rect">
                  <a:avLst/>
                </a:prstGeom>
                <a:solidFill>
                  <a:srgbClr val="FCE4DC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grpSp>
              <p:nvGrpSpPr>
                <p:cNvPr id="39" name="Groep 38">
                  <a:extLst>
                    <a:ext uri="{FF2B5EF4-FFF2-40B4-BE49-F238E27FC236}">
                      <a16:creationId xmlns:a16="http://schemas.microsoft.com/office/drawing/2014/main" id="{49C3A121-7075-42BD-8727-490AE1A1723D}"/>
                    </a:ext>
                  </a:extLst>
                </p:cNvPr>
                <p:cNvGrpSpPr/>
                <p:nvPr userDrawn="1"/>
              </p:nvGrpSpPr>
              <p:grpSpPr>
                <a:xfrm>
                  <a:off x="-2403869" y="3460544"/>
                  <a:ext cx="155951" cy="131922"/>
                  <a:chOff x="12968836" y="3354170"/>
                  <a:chExt cx="404806" cy="342433"/>
                </a:xfrm>
              </p:grpSpPr>
              <p:sp>
                <p:nvSpPr>
                  <p:cNvPr id="52" name="Rechthoek: afgeronde hoeken 51">
                    <a:extLst>
                      <a:ext uri="{FF2B5EF4-FFF2-40B4-BE49-F238E27FC236}">
                        <a16:creationId xmlns:a16="http://schemas.microsoft.com/office/drawing/2014/main" id="{A922D6F7-9D37-4108-A71B-7647D1D1E8A9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968836" y="3354170"/>
                    <a:ext cx="404806" cy="342433"/>
                  </a:xfrm>
                  <a:prstGeom prst="roundRect">
                    <a:avLst>
                      <a:gd name="adj" fmla="val 2911"/>
                    </a:avLst>
                  </a:prstGeom>
                  <a:solidFill>
                    <a:schemeClr val="bg1"/>
                  </a:solidFill>
                  <a:ln w="12700">
                    <a:solidFill>
                      <a:srgbClr val="81818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lvl="0">
                      <a:lnSpc>
                        <a:spcPct val="90000"/>
                      </a:lnSpc>
                      <a:spcBef>
                        <a:spcPts val="600"/>
                      </a:spcBef>
                      <a:spcAft>
                        <a:spcPts val="600"/>
                      </a:spcAft>
                    </a:pPr>
                    <a:endParaRPr lang="nl-NL" sz="800" b="0" noProof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  <p:sp>
                <p:nvSpPr>
                  <p:cNvPr id="53" name="Rechthoek 52">
                    <a:extLst>
                      <a:ext uri="{FF2B5EF4-FFF2-40B4-BE49-F238E27FC236}">
                        <a16:creationId xmlns:a16="http://schemas.microsoft.com/office/drawing/2014/main" id="{22FEB799-C8C6-4F8A-A039-EF48F91AA229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025180" y="3401181"/>
                    <a:ext cx="305213" cy="41563"/>
                  </a:xfrm>
                  <a:prstGeom prst="rect">
                    <a:avLst/>
                  </a:prstGeom>
                  <a:solidFill>
                    <a:srgbClr val="D1D1D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  <p:sp>
                <p:nvSpPr>
                  <p:cNvPr id="54" name="Rechthoek 53">
                    <a:extLst>
                      <a:ext uri="{FF2B5EF4-FFF2-40B4-BE49-F238E27FC236}">
                        <a16:creationId xmlns:a16="http://schemas.microsoft.com/office/drawing/2014/main" id="{DA233F61-F3C5-4B1E-B3F8-5688C0EF8162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025181" y="3471575"/>
                    <a:ext cx="118778" cy="181691"/>
                  </a:xfrm>
                  <a:prstGeom prst="rect">
                    <a:avLst/>
                  </a:prstGeom>
                  <a:solidFill>
                    <a:srgbClr val="D1D1D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  <p:sp>
                <p:nvSpPr>
                  <p:cNvPr id="55" name="Rechthoek 54">
                    <a:extLst>
                      <a:ext uri="{FF2B5EF4-FFF2-40B4-BE49-F238E27FC236}">
                        <a16:creationId xmlns:a16="http://schemas.microsoft.com/office/drawing/2014/main" id="{09A6997A-47EE-40B9-8EFD-4B3386877F03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180812" y="3481982"/>
                    <a:ext cx="135278" cy="21328"/>
                  </a:xfrm>
                  <a:prstGeom prst="rect">
                    <a:avLst/>
                  </a:prstGeom>
                  <a:solidFill>
                    <a:srgbClr val="B2B2B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  <p:sp>
                <p:nvSpPr>
                  <p:cNvPr id="56" name="Rechthoek 55">
                    <a:extLst>
                      <a:ext uri="{FF2B5EF4-FFF2-40B4-BE49-F238E27FC236}">
                        <a16:creationId xmlns:a16="http://schemas.microsoft.com/office/drawing/2014/main" id="{40D0E8C4-F404-4045-AAC5-3AD2C122C30A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180812" y="3554800"/>
                    <a:ext cx="69418" cy="21328"/>
                  </a:xfrm>
                  <a:prstGeom prst="rect">
                    <a:avLst/>
                  </a:prstGeom>
                  <a:solidFill>
                    <a:srgbClr val="B2B2B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  <p:sp>
                <p:nvSpPr>
                  <p:cNvPr id="57" name="Rechthoek 56">
                    <a:extLst>
                      <a:ext uri="{FF2B5EF4-FFF2-40B4-BE49-F238E27FC236}">
                        <a16:creationId xmlns:a16="http://schemas.microsoft.com/office/drawing/2014/main" id="{56AD957F-583D-4AFD-9B11-93C8D955EB21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180812" y="3627618"/>
                    <a:ext cx="69418" cy="21328"/>
                  </a:xfrm>
                  <a:prstGeom prst="rect">
                    <a:avLst/>
                  </a:prstGeom>
                  <a:solidFill>
                    <a:srgbClr val="B2B2B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</p:grpSp>
            <p:grpSp>
              <p:nvGrpSpPr>
                <p:cNvPr id="40" name="Groep 39">
                  <a:extLst>
                    <a:ext uri="{FF2B5EF4-FFF2-40B4-BE49-F238E27FC236}">
                      <a16:creationId xmlns:a16="http://schemas.microsoft.com/office/drawing/2014/main" id="{60DD9A16-FCB5-4B75-AB77-48D7926477E8}"/>
                    </a:ext>
                  </a:extLst>
                </p:cNvPr>
                <p:cNvGrpSpPr/>
                <p:nvPr userDrawn="1"/>
              </p:nvGrpSpPr>
              <p:grpSpPr>
                <a:xfrm>
                  <a:off x="-2423424" y="3690208"/>
                  <a:ext cx="166739" cy="218963"/>
                  <a:chOff x="12940828" y="3950597"/>
                  <a:chExt cx="432813" cy="568367"/>
                </a:xfrm>
              </p:grpSpPr>
              <p:grpSp>
                <p:nvGrpSpPr>
                  <p:cNvPr id="44" name="Groep 43">
                    <a:extLst>
                      <a:ext uri="{FF2B5EF4-FFF2-40B4-BE49-F238E27FC236}">
                        <a16:creationId xmlns:a16="http://schemas.microsoft.com/office/drawing/2014/main" id="{A88492A1-5979-481F-A2F1-090355B2C1D7}"/>
                      </a:ext>
                    </a:extLst>
                  </p:cNvPr>
                  <p:cNvGrpSpPr/>
                  <p:nvPr userDrawn="1"/>
                </p:nvGrpSpPr>
                <p:grpSpPr>
                  <a:xfrm>
                    <a:off x="13000382" y="4006891"/>
                    <a:ext cx="373259" cy="315747"/>
                    <a:chOff x="12968836" y="3354170"/>
                    <a:chExt cx="404806" cy="342433"/>
                  </a:xfrm>
                </p:grpSpPr>
                <p:sp>
                  <p:nvSpPr>
                    <p:cNvPr id="46" name="Rechthoek: afgeronde hoeken 45">
                      <a:extLst>
                        <a:ext uri="{FF2B5EF4-FFF2-40B4-BE49-F238E27FC236}">
                          <a16:creationId xmlns:a16="http://schemas.microsoft.com/office/drawing/2014/main" id="{2CF8641E-EC79-4672-BD56-1B62D28E7BD8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12968836" y="3354170"/>
                      <a:ext cx="404806" cy="342433"/>
                    </a:xfrm>
                    <a:prstGeom prst="roundRect">
                      <a:avLst>
                        <a:gd name="adj" fmla="val 2911"/>
                      </a:avLst>
                    </a:prstGeom>
                    <a:solidFill>
                      <a:schemeClr val="bg1"/>
                    </a:solidFill>
                    <a:ln w="12700">
                      <a:solidFill>
                        <a:srgbClr val="81818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lvl="0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nl-NL" sz="800" b="0" noProof="0">
                        <a:solidFill>
                          <a:srgbClr val="211F26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p:txBody>
                </p:sp>
                <p:sp>
                  <p:nvSpPr>
                    <p:cNvPr id="47" name="Rechthoek 46">
                      <a:extLst>
                        <a:ext uri="{FF2B5EF4-FFF2-40B4-BE49-F238E27FC236}">
                          <a16:creationId xmlns:a16="http://schemas.microsoft.com/office/drawing/2014/main" id="{02C1BB37-7348-4A20-BCC3-7574C6D293E6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13025180" y="3401181"/>
                      <a:ext cx="305213" cy="41563"/>
                    </a:xfrm>
                    <a:prstGeom prst="rect">
                      <a:avLst/>
                    </a:prstGeom>
                    <a:solidFill>
                      <a:srgbClr val="D1D1D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l"/>
                      <a:endParaRPr lang="nl-NL" sz="1000" b="1" noProof="0">
                        <a:solidFill>
                          <a:srgbClr val="211F26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p:txBody>
                </p:sp>
                <p:sp>
                  <p:nvSpPr>
                    <p:cNvPr id="48" name="Rechthoek 47">
                      <a:extLst>
                        <a:ext uri="{FF2B5EF4-FFF2-40B4-BE49-F238E27FC236}">
                          <a16:creationId xmlns:a16="http://schemas.microsoft.com/office/drawing/2014/main" id="{9CB571F2-E299-4ECF-8FEB-DE92D943FDDD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13025181" y="3471575"/>
                      <a:ext cx="118778" cy="181691"/>
                    </a:xfrm>
                    <a:prstGeom prst="rect">
                      <a:avLst/>
                    </a:prstGeom>
                    <a:solidFill>
                      <a:srgbClr val="D1D1D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l"/>
                      <a:endParaRPr lang="nl-NL" sz="1000" b="1" noProof="0">
                        <a:solidFill>
                          <a:srgbClr val="211F26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p:txBody>
                </p:sp>
                <p:sp>
                  <p:nvSpPr>
                    <p:cNvPr id="49" name="Rechthoek 48">
                      <a:extLst>
                        <a:ext uri="{FF2B5EF4-FFF2-40B4-BE49-F238E27FC236}">
                          <a16:creationId xmlns:a16="http://schemas.microsoft.com/office/drawing/2014/main" id="{0EC3AF66-4B91-4CC9-B019-C09704794963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13180812" y="3481982"/>
                      <a:ext cx="135278" cy="21328"/>
                    </a:xfrm>
                    <a:prstGeom prst="rect">
                      <a:avLst/>
                    </a:prstGeom>
                    <a:solidFill>
                      <a:srgbClr val="B2B2B2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l"/>
                      <a:endParaRPr lang="nl-NL" sz="1000" b="1" noProof="0">
                        <a:solidFill>
                          <a:srgbClr val="211F26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p:txBody>
                </p:sp>
                <p:sp>
                  <p:nvSpPr>
                    <p:cNvPr id="50" name="Rechthoek 49">
                      <a:extLst>
                        <a:ext uri="{FF2B5EF4-FFF2-40B4-BE49-F238E27FC236}">
                          <a16:creationId xmlns:a16="http://schemas.microsoft.com/office/drawing/2014/main" id="{1011B2AB-09AB-4914-9FED-040C8330558C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13180812" y="3554800"/>
                      <a:ext cx="69418" cy="21328"/>
                    </a:xfrm>
                    <a:prstGeom prst="rect">
                      <a:avLst/>
                    </a:prstGeom>
                    <a:solidFill>
                      <a:srgbClr val="B2B2B2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l"/>
                      <a:endParaRPr lang="nl-NL" sz="1000" b="1" noProof="0">
                        <a:solidFill>
                          <a:srgbClr val="211F26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p:txBody>
                </p:sp>
                <p:sp>
                  <p:nvSpPr>
                    <p:cNvPr id="51" name="Rechthoek 50">
                      <a:extLst>
                        <a:ext uri="{FF2B5EF4-FFF2-40B4-BE49-F238E27FC236}">
                          <a16:creationId xmlns:a16="http://schemas.microsoft.com/office/drawing/2014/main" id="{D95EE69A-C92E-491E-AA01-054BE0815616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13180812" y="3627618"/>
                      <a:ext cx="69418" cy="21328"/>
                    </a:xfrm>
                    <a:prstGeom prst="rect">
                      <a:avLst/>
                    </a:prstGeom>
                    <a:solidFill>
                      <a:srgbClr val="B2B2B2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l"/>
                      <a:endParaRPr lang="nl-NL" sz="1000" b="1" noProof="0">
                        <a:solidFill>
                          <a:srgbClr val="211F26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p:txBody>
                </p:sp>
              </p:grpSp>
              <p:sp>
                <p:nvSpPr>
                  <p:cNvPr id="45" name="Boog 44">
                    <a:extLst>
                      <a:ext uri="{FF2B5EF4-FFF2-40B4-BE49-F238E27FC236}">
                        <a16:creationId xmlns:a16="http://schemas.microsoft.com/office/drawing/2014/main" id="{25C10CED-6A92-41DA-BD15-68B42D4B4C1D}"/>
                      </a:ext>
                    </a:extLst>
                  </p:cNvPr>
                  <p:cNvSpPr/>
                  <p:nvPr userDrawn="1"/>
                </p:nvSpPr>
                <p:spPr>
                  <a:xfrm rot="17637075">
                    <a:off x="12776155" y="4115270"/>
                    <a:ext cx="568367" cy="239021"/>
                  </a:xfrm>
                  <a:prstGeom prst="arc">
                    <a:avLst>
                      <a:gd name="adj1" fmla="val 15959368"/>
                      <a:gd name="adj2" fmla="val 1354623"/>
                    </a:avLst>
                  </a:prstGeom>
                  <a:noFill/>
                  <a:ln w="19050" cap="flat" cmpd="sng" algn="ctr">
                    <a:solidFill>
                      <a:srgbClr val="4D82B8"/>
                    </a:solidFill>
                    <a:prstDash val="solid"/>
                    <a:headEnd type="arrow" w="med" len="sm"/>
                  </a:ln>
                  <a:effectLst/>
                </p:spPr>
                <p:txBody>
                  <a:bodyPr rtlCol="0" anchor="ctr">
                    <a:noAutofit/>
                  </a:bodyPr>
                  <a:lstStyle/>
                  <a:p>
                    <a:pPr algn="ctr"/>
                    <a:endParaRPr lang="nl-NL" sz="2400" noProof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</p:grpSp>
            <p:sp>
              <p:nvSpPr>
                <p:cNvPr id="41" name="Tekstvak 40">
                  <a:extLst>
                    <a:ext uri="{FF2B5EF4-FFF2-40B4-BE49-F238E27FC236}">
                      <a16:creationId xmlns:a16="http://schemas.microsoft.com/office/drawing/2014/main" id="{84FC8C78-A551-430F-BF98-4E6A8F7D845A}"/>
                    </a:ext>
                  </a:extLst>
                </p:cNvPr>
                <p:cNvSpPr txBox="1"/>
                <p:nvPr userDrawn="1"/>
              </p:nvSpPr>
              <p:spPr>
                <a:xfrm>
                  <a:off x="-2245455" y="3460544"/>
                  <a:ext cx="896116" cy="134709"/>
                </a:xfrm>
                <a:prstGeom prst="rect">
                  <a:avLst/>
                </a:prstGeom>
                <a:noFill/>
              </p:spPr>
              <p:txBody>
                <a:bodyPr wrap="square" rtlCol="0" anchor="ctr">
                  <a:noAutofit/>
                </a:bodyPr>
                <a:lstStyle/>
                <a:p>
                  <a:pPr marL="0" algn="l" defTabSz="1217512" rtl="0" eaLnBrk="1" latinLnBrk="0" hangingPunct="1">
                    <a:lnSpc>
                      <a:spcPct val="90000"/>
                    </a:lnSpc>
                    <a:spcBef>
                      <a:spcPts val="600"/>
                    </a:spcBef>
                    <a:spcAft>
                      <a:spcPts val="600"/>
                    </a:spcAft>
                  </a:pPr>
                  <a:r>
                    <a:rPr lang="nl-NL" sz="900" b="0" kern="1200" noProof="0">
                      <a:solidFill>
                        <a:srgbClr val="211F26"/>
                      </a:solidFill>
                      <a:latin typeface="Calibri" panose="020F0502020204030204" pitchFamily="34" charset="0"/>
                      <a:ea typeface="+mn-ea"/>
                      <a:cs typeface="Calibri" panose="020F0502020204030204" pitchFamily="34" charset="0"/>
                    </a:rPr>
                    <a:t>Indeling</a:t>
                  </a:r>
                </a:p>
              </p:txBody>
            </p:sp>
            <p:sp>
              <p:nvSpPr>
                <p:cNvPr id="42" name="Tekstvak 41">
                  <a:extLst>
                    <a:ext uri="{FF2B5EF4-FFF2-40B4-BE49-F238E27FC236}">
                      <a16:creationId xmlns:a16="http://schemas.microsoft.com/office/drawing/2014/main" id="{43F7C612-690C-4022-911B-44E91B2C99C1}"/>
                    </a:ext>
                  </a:extLst>
                </p:cNvPr>
                <p:cNvSpPr txBox="1"/>
                <p:nvPr userDrawn="1"/>
              </p:nvSpPr>
              <p:spPr>
                <a:xfrm>
                  <a:off x="-2258884" y="3712980"/>
                  <a:ext cx="909545" cy="126416"/>
                </a:xfrm>
                <a:prstGeom prst="rect">
                  <a:avLst/>
                </a:prstGeom>
                <a:noFill/>
              </p:spPr>
              <p:txBody>
                <a:bodyPr wrap="square" rtlCol="0" anchor="ctr">
                  <a:noAutofit/>
                </a:bodyPr>
                <a:lstStyle/>
                <a:p>
                  <a:pPr marL="0" algn="l" defTabSz="1217512" rtl="0" eaLnBrk="1" latinLnBrk="0" hangingPunct="1">
                    <a:lnSpc>
                      <a:spcPct val="90000"/>
                    </a:lnSpc>
                    <a:spcBef>
                      <a:spcPts val="600"/>
                    </a:spcBef>
                    <a:spcAft>
                      <a:spcPts val="600"/>
                    </a:spcAft>
                  </a:pPr>
                  <a:r>
                    <a:rPr lang="nl-NL" sz="900" b="0" kern="1200" noProof="0">
                      <a:solidFill>
                        <a:srgbClr val="211F26"/>
                      </a:solidFill>
                      <a:latin typeface="Calibri" panose="020F0502020204030204" pitchFamily="34" charset="0"/>
                      <a:ea typeface="+mn-ea"/>
                      <a:cs typeface="Calibri" panose="020F0502020204030204" pitchFamily="34" charset="0"/>
                    </a:rPr>
                    <a:t>Dia Herstellen</a:t>
                  </a:r>
                </a:p>
              </p:txBody>
            </p:sp>
            <p:sp>
              <p:nvSpPr>
                <p:cNvPr id="43" name="Vrije vorm: vorm 42">
                  <a:extLst>
                    <a:ext uri="{FF2B5EF4-FFF2-40B4-BE49-F238E27FC236}">
                      <a16:creationId xmlns:a16="http://schemas.microsoft.com/office/drawing/2014/main" id="{D8633B3B-DC77-4297-8628-AFACD7A67843}"/>
                    </a:ext>
                  </a:extLst>
                </p:cNvPr>
                <p:cNvSpPr/>
                <p:nvPr userDrawn="1"/>
              </p:nvSpPr>
              <p:spPr>
                <a:xfrm>
                  <a:off x="-1360391" y="3783140"/>
                  <a:ext cx="97562" cy="180000"/>
                </a:xfrm>
                <a:custGeom>
                  <a:avLst/>
                  <a:gdLst>
                    <a:gd name="connsiteX0" fmla="*/ 0 w 880280"/>
                    <a:gd name="connsiteY0" fmla="*/ 0 h 1624084"/>
                    <a:gd name="connsiteX1" fmla="*/ 0 w 880280"/>
                    <a:gd name="connsiteY1" fmla="*/ 1262418 h 1624084"/>
                    <a:gd name="connsiteX2" fmla="*/ 341194 w 880280"/>
                    <a:gd name="connsiteY2" fmla="*/ 968991 h 1624084"/>
                    <a:gd name="connsiteX3" fmla="*/ 620973 w 880280"/>
                    <a:gd name="connsiteY3" fmla="*/ 1624084 h 1624084"/>
                    <a:gd name="connsiteX4" fmla="*/ 839337 w 880280"/>
                    <a:gd name="connsiteY4" fmla="*/ 1480782 h 1624084"/>
                    <a:gd name="connsiteX5" fmla="*/ 525438 w 880280"/>
                    <a:gd name="connsiteY5" fmla="*/ 928048 h 1624084"/>
                    <a:gd name="connsiteX6" fmla="*/ 511791 w 880280"/>
                    <a:gd name="connsiteY6" fmla="*/ 900753 h 1624084"/>
                    <a:gd name="connsiteX7" fmla="*/ 880280 w 880280"/>
                    <a:gd name="connsiteY7" fmla="*/ 893929 h 1624084"/>
                    <a:gd name="connsiteX8" fmla="*/ 0 w 880280"/>
                    <a:gd name="connsiteY8" fmla="*/ 0 h 1624084"/>
                    <a:gd name="connsiteX0" fmla="*/ 0 w 880280"/>
                    <a:gd name="connsiteY0" fmla="*/ 0 h 1624084"/>
                    <a:gd name="connsiteX1" fmla="*/ 0 w 880280"/>
                    <a:gd name="connsiteY1" fmla="*/ 1262418 h 1624084"/>
                    <a:gd name="connsiteX2" fmla="*/ 327546 w 880280"/>
                    <a:gd name="connsiteY2" fmla="*/ 975815 h 1624084"/>
                    <a:gd name="connsiteX3" fmla="*/ 620973 w 880280"/>
                    <a:gd name="connsiteY3" fmla="*/ 1624084 h 1624084"/>
                    <a:gd name="connsiteX4" fmla="*/ 839337 w 880280"/>
                    <a:gd name="connsiteY4" fmla="*/ 1480782 h 1624084"/>
                    <a:gd name="connsiteX5" fmla="*/ 525438 w 880280"/>
                    <a:gd name="connsiteY5" fmla="*/ 928048 h 1624084"/>
                    <a:gd name="connsiteX6" fmla="*/ 511791 w 880280"/>
                    <a:gd name="connsiteY6" fmla="*/ 900753 h 1624084"/>
                    <a:gd name="connsiteX7" fmla="*/ 880280 w 880280"/>
                    <a:gd name="connsiteY7" fmla="*/ 893929 h 1624084"/>
                    <a:gd name="connsiteX8" fmla="*/ 0 w 880280"/>
                    <a:gd name="connsiteY8" fmla="*/ 0 h 1624084"/>
                    <a:gd name="connsiteX0" fmla="*/ 0 w 880280"/>
                    <a:gd name="connsiteY0" fmla="*/ 0 h 1624084"/>
                    <a:gd name="connsiteX1" fmla="*/ 0 w 880280"/>
                    <a:gd name="connsiteY1" fmla="*/ 1262418 h 1624084"/>
                    <a:gd name="connsiteX2" fmla="*/ 300250 w 880280"/>
                    <a:gd name="connsiteY2" fmla="*/ 1003111 h 1624084"/>
                    <a:gd name="connsiteX3" fmla="*/ 620973 w 880280"/>
                    <a:gd name="connsiteY3" fmla="*/ 1624084 h 1624084"/>
                    <a:gd name="connsiteX4" fmla="*/ 839337 w 880280"/>
                    <a:gd name="connsiteY4" fmla="*/ 1480782 h 1624084"/>
                    <a:gd name="connsiteX5" fmla="*/ 525438 w 880280"/>
                    <a:gd name="connsiteY5" fmla="*/ 928048 h 1624084"/>
                    <a:gd name="connsiteX6" fmla="*/ 511791 w 880280"/>
                    <a:gd name="connsiteY6" fmla="*/ 900753 h 1624084"/>
                    <a:gd name="connsiteX7" fmla="*/ 880280 w 880280"/>
                    <a:gd name="connsiteY7" fmla="*/ 893929 h 1624084"/>
                    <a:gd name="connsiteX8" fmla="*/ 0 w 880280"/>
                    <a:gd name="connsiteY8" fmla="*/ 0 h 1624084"/>
                    <a:gd name="connsiteX0" fmla="*/ 0 w 880280"/>
                    <a:gd name="connsiteY0" fmla="*/ 0 h 1624084"/>
                    <a:gd name="connsiteX1" fmla="*/ 0 w 880280"/>
                    <a:gd name="connsiteY1" fmla="*/ 1262418 h 1624084"/>
                    <a:gd name="connsiteX2" fmla="*/ 313898 w 880280"/>
                    <a:gd name="connsiteY2" fmla="*/ 996287 h 1624084"/>
                    <a:gd name="connsiteX3" fmla="*/ 620973 w 880280"/>
                    <a:gd name="connsiteY3" fmla="*/ 1624084 h 1624084"/>
                    <a:gd name="connsiteX4" fmla="*/ 839337 w 880280"/>
                    <a:gd name="connsiteY4" fmla="*/ 1480782 h 1624084"/>
                    <a:gd name="connsiteX5" fmla="*/ 525438 w 880280"/>
                    <a:gd name="connsiteY5" fmla="*/ 928048 h 1624084"/>
                    <a:gd name="connsiteX6" fmla="*/ 511791 w 880280"/>
                    <a:gd name="connsiteY6" fmla="*/ 900753 h 1624084"/>
                    <a:gd name="connsiteX7" fmla="*/ 880280 w 880280"/>
                    <a:gd name="connsiteY7" fmla="*/ 893929 h 1624084"/>
                    <a:gd name="connsiteX8" fmla="*/ 0 w 880280"/>
                    <a:gd name="connsiteY8" fmla="*/ 0 h 1624084"/>
                    <a:gd name="connsiteX0" fmla="*/ 0 w 880280"/>
                    <a:gd name="connsiteY0" fmla="*/ 0 h 1624084"/>
                    <a:gd name="connsiteX1" fmla="*/ 0 w 880280"/>
                    <a:gd name="connsiteY1" fmla="*/ 1262418 h 1624084"/>
                    <a:gd name="connsiteX2" fmla="*/ 313898 w 880280"/>
                    <a:gd name="connsiteY2" fmla="*/ 996287 h 1624084"/>
                    <a:gd name="connsiteX3" fmla="*/ 620973 w 880280"/>
                    <a:gd name="connsiteY3" fmla="*/ 1624084 h 1624084"/>
                    <a:gd name="connsiteX4" fmla="*/ 839337 w 880280"/>
                    <a:gd name="connsiteY4" fmla="*/ 1480782 h 1624084"/>
                    <a:gd name="connsiteX5" fmla="*/ 511791 w 880280"/>
                    <a:gd name="connsiteY5" fmla="*/ 900753 h 1624084"/>
                    <a:gd name="connsiteX6" fmla="*/ 880280 w 880280"/>
                    <a:gd name="connsiteY6" fmla="*/ 893929 h 1624084"/>
                    <a:gd name="connsiteX7" fmla="*/ 0 w 880280"/>
                    <a:gd name="connsiteY7" fmla="*/ 0 h 1624084"/>
                    <a:gd name="connsiteX0" fmla="*/ 0 w 880280"/>
                    <a:gd name="connsiteY0" fmla="*/ 0 h 1624084"/>
                    <a:gd name="connsiteX1" fmla="*/ 0 w 880280"/>
                    <a:gd name="connsiteY1" fmla="*/ 1262418 h 1624084"/>
                    <a:gd name="connsiteX2" fmla="*/ 313898 w 880280"/>
                    <a:gd name="connsiteY2" fmla="*/ 996287 h 1624084"/>
                    <a:gd name="connsiteX3" fmla="*/ 620973 w 880280"/>
                    <a:gd name="connsiteY3" fmla="*/ 1624084 h 1624084"/>
                    <a:gd name="connsiteX4" fmla="*/ 839337 w 880280"/>
                    <a:gd name="connsiteY4" fmla="*/ 1480782 h 1624084"/>
                    <a:gd name="connsiteX5" fmla="*/ 498144 w 880280"/>
                    <a:gd name="connsiteY5" fmla="*/ 900753 h 1624084"/>
                    <a:gd name="connsiteX6" fmla="*/ 880280 w 880280"/>
                    <a:gd name="connsiteY6" fmla="*/ 893929 h 1624084"/>
                    <a:gd name="connsiteX7" fmla="*/ 0 w 880280"/>
                    <a:gd name="connsiteY7" fmla="*/ 0 h 162408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880280" h="1624084">
                      <a:moveTo>
                        <a:pt x="0" y="0"/>
                      </a:moveTo>
                      <a:lnTo>
                        <a:pt x="0" y="1262418"/>
                      </a:lnTo>
                      <a:lnTo>
                        <a:pt x="313898" y="996287"/>
                      </a:lnTo>
                      <a:lnTo>
                        <a:pt x="620973" y="1624084"/>
                      </a:lnTo>
                      <a:lnTo>
                        <a:pt x="839337" y="1480782"/>
                      </a:lnTo>
                      <a:lnTo>
                        <a:pt x="498144" y="900753"/>
                      </a:lnTo>
                      <a:lnTo>
                        <a:pt x="880280" y="893929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>
                  <a:solidFill>
                    <a:srgbClr val="0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80000" tIns="180000" rIns="180000" bIns="18000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>
                    <a:lnSpc>
                      <a:spcPct val="90000"/>
                    </a:lnSpc>
                    <a:spcBef>
                      <a:spcPts val="600"/>
                    </a:spcBef>
                    <a:spcAft>
                      <a:spcPts val="600"/>
                    </a:spcAft>
                  </a:pPr>
                  <a:endParaRPr lang="nl-NL" sz="1600" cap="all" baseline="0" noProof="0"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p:grpSp>
        </p:grpSp>
      </p:grpSp>
    </p:spTree>
    <p:extLst>
      <p:ext uri="{BB962C8B-B14F-4D97-AF65-F5344CB8AC3E}">
        <p14:creationId xmlns:p14="http://schemas.microsoft.com/office/powerpoint/2010/main" val="3463636141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autoRev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0" fill="hold"/>
                                        <p:tgtEl>
                                          <p:spTgt spid="7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2" presetClass="entr" presetSubtype="8" decel="10000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2" presetClass="entr" presetSubtype="8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8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xit" presetSubtype="2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0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2" presetClass="entr" presetSubtype="2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8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2" decel="10000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2" decel="100000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2" decel="100000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6" grpId="0"/>
      <p:bldP spid="18" grpId="0" animBg="1">
        <p:tmplLst>
          <p:tmpl>
            <p:tnLst>
              <p:par>
                <p:cTn presetID="2" presetClass="entr" presetSubtype="8" decel="10000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000" fill="hold"/>
                        <p:tgtEl>
                          <p:spTgt spid="1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000" fill="hold"/>
                        <p:tgtEl>
                          <p:spTgt spid="1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9" grpId="0" uiExpand="1" animBg="1">
        <p:tmplLst>
          <p:tmpl>
            <p:tnLst>
              <p:par>
                <p:cTn presetID="2" presetClass="entr" presetSubtype="2" decel="10000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000" fill="hold"/>
                        <p:tgtEl>
                          <p:spTgt spid="1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000" fill="hold"/>
                        <p:tgtEl>
                          <p:spTgt spid="1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0" grpId="1" animBg="1">
        <p:tmplLst>
          <p:tmpl>
            <p:tnLst>
              <p:par>
                <p:cTn presetID="2" presetClass="exit" presetSubtype="2" accel="50000" decel="50000" fill="hold" nodeType="withEffect">
                  <p:stCondLst>
                    <p:cond delay="0"/>
                  </p:stCondLst>
                  <p:childTnLst>
                    <p:anim calcmode="lin" valueType="num">
                      <p:cBhvr additive="base">
                        <p:cTn dur="1000"/>
                        <p:tgtEl>
                          <p:spTgt spid="20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ppt_x"/>
                          </p:val>
                        </p:tav>
                        <p:tav tm="100000">
                          <p:val>
                            <p:strVal val="1+ppt_w/2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000"/>
                        <p:tgtEl>
                          <p:spTgt spid="2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ppt_y"/>
                          </p:val>
                        </p:tav>
                        <p:tav tm="100000">
                          <p:val>
                            <p:strVal val="ppt_y"/>
                          </p:val>
                        </p:tav>
                      </p:tavLst>
                    </p:anim>
                    <p:set>
                      <p:cBhvr>
                        <p:cTn dur="1" fill="hold">
                          <p:stCondLst>
                            <p:cond delay="999"/>
                          </p:stCondLst>
                        </p:cTn>
                        <p:tgtEl>
                          <p:spTgt spid="2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hidden"/>
                      </p:to>
                    </p:set>
                  </p:childTnLst>
                </p:cTn>
              </p:par>
            </p:tnLst>
          </p:tmpl>
        </p:tmplLst>
      </p:bldP>
      <p:bldP spid="3" grpId="0"/>
      <p:bldP spid="21" grpId="0"/>
      <p:bldP spid="23" grpId="0">
        <p:tmplLst>
          <p:tmpl>
            <p:tnLst>
              <p:par>
                <p:cTn presetID="2" presetClass="entr" presetSubtype="2" decel="100000" fill="hold" nodeType="withEffect">
                  <p:stCondLst>
                    <p:cond delay="7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000" fill="hold"/>
                        <p:tgtEl>
                          <p:spTgt spid="2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000" fill="hold"/>
                        <p:tgtEl>
                          <p:spTgt spid="2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7" grpId="0" animBg="1">
        <p:tmplLst>
          <p:tmpl>
            <p:tnLst>
              <p:par>
                <p:cTn presetID="2" presetClass="entr" presetSubtype="8" decel="100000" fill="hold" nodeType="withEffect">
                  <p:stCondLst>
                    <p:cond delay="1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000" fill="hold"/>
                        <p:tgtEl>
                          <p:spTgt spid="1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000" fill="hold"/>
                        <p:tgtEl>
                          <p:spTgt spid="1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4" grpId="0" animBg="1">
        <p:tmplLst>
          <p:tmpl>
            <p:tnLst>
              <p:par>
                <p:cTn presetID="2" presetClass="entr" presetSubtype="8" decel="10000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000" fill="hold"/>
                        <p:tgtEl>
                          <p:spTgt spid="1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000" fill="hold"/>
                        <p:tgtEl>
                          <p:spTgt spid="1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 err="1"/>
              <a:t>Hier</a:t>
            </a:r>
            <a:r>
              <a:rPr lang="en-US" dirty="0"/>
              <a:t> </a:t>
            </a:r>
            <a:r>
              <a:rPr lang="en-US" dirty="0" err="1"/>
              <a:t>komt</a:t>
            </a:r>
            <a:r>
              <a:rPr lang="en-US" dirty="0"/>
              <a:t> </a:t>
            </a:r>
            <a:r>
              <a:rPr lang="en-US" dirty="0" err="1"/>
              <a:t>een</a:t>
            </a:r>
            <a:r>
              <a:rPr lang="en-US" dirty="0"/>
              <a:t> </a:t>
            </a:r>
            <a:r>
              <a:rPr lang="en-US" dirty="0" err="1"/>
              <a:t>titel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6183"/>
          </a:xfrm>
          <a:prstGeom prst="rect">
            <a:avLst/>
          </a:prstGeom>
        </p:spPr>
        <p:txBody>
          <a:bodyPr/>
          <a:lstStyle/>
          <a:p>
            <a:fld id="{D08A197B-D028-834E-8061-80DC02583EF9}" type="datetimeFigureOut">
              <a:rPr lang="nl-NL" smtClean="0"/>
              <a:t>29-6-2022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6183"/>
          </a:xfrm>
          <a:prstGeom prst="rect">
            <a:avLst/>
          </a:prstGeom>
        </p:spPr>
        <p:txBody>
          <a:bodyPr/>
          <a:lstStyle/>
          <a:p>
            <a:endParaRPr lang="nl-NL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6183"/>
          </a:xfrm>
          <a:prstGeom prst="rect">
            <a:avLst/>
          </a:prstGeom>
        </p:spPr>
        <p:txBody>
          <a:bodyPr/>
          <a:lstStyle/>
          <a:p>
            <a:fld id="{1B649E32-DEFE-6342-9A80-9B4C25EE74B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6047749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557E636-BDC2-AD4E-AAFD-D3F6DA141CF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6168C79F-F50C-5B4A-8046-6EF6DA8D5D3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20FCA024-B559-A54D-8A7F-62668877BE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A3BE44-2BEF-344F-BF08-77124B1275EE}" type="datetimeFigureOut">
              <a:rPr lang="nl-NL" smtClean="0"/>
              <a:t>29-6-2022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0A08DD9B-89FA-6946-9307-0D4550FD78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5D305EBE-5B46-B848-92CB-7A37E0660B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1D20E0-169E-3942-A8DA-4868B775555D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12518505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o instructi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hoek 6">
            <a:extLst>
              <a:ext uri="{FF2B5EF4-FFF2-40B4-BE49-F238E27FC236}">
                <a16:creationId xmlns:a16="http://schemas.microsoft.com/office/drawing/2014/main" id="{5CA18EC4-804D-4808-8B65-E52021455D69}"/>
              </a:ext>
            </a:extLst>
          </p:cNvPr>
          <p:cNvSpPr/>
          <p:nvPr userDrawn="1"/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180000" rIns="180000" bIns="180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</a:pPr>
            <a:endParaRPr lang="nl-NL" sz="1600" cap="all" baseline="0" noProof="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12" name="DARKGREY">
            <a:extLst>
              <a:ext uri="{FF2B5EF4-FFF2-40B4-BE49-F238E27FC236}">
                <a16:creationId xmlns:a16="http://schemas.microsoft.com/office/drawing/2014/main" id="{D3243535-34CE-4992-8CA7-03EA29485429}"/>
              </a:ext>
            </a:extLst>
          </p:cNvPr>
          <p:cNvSpPr/>
          <p:nvPr userDrawn="1"/>
        </p:nvSpPr>
        <p:spPr>
          <a:xfrm>
            <a:off x="0" y="1"/>
            <a:ext cx="5929395" cy="6866964"/>
          </a:xfrm>
          <a:custGeom>
            <a:avLst/>
            <a:gdLst>
              <a:gd name="connsiteX0" fmla="*/ 0 w 5929395"/>
              <a:gd name="connsiteY0" fmla="*/ 0 h 6866964"/>
              <a:gd name="connsiteX1" fmla="*/ 1174299 w 5929395"/>
              <a:gd name="connsiteY1" fmla="*/ 0 h 6866964"/>
              <a:gd name="connsiteX2" fmla="*/ 4022448 w 5929395"/>
              <a:gd name="connsiteY2" fmla="*/ 0 h 6866964"/>
              <a:gd name="connsiteX3" fmla="*/ 5196747 w 5929395"/>
              <a:gd name="connsiteY3" fmla="*/ 0 h 6866964"/>
              <a:gd name="connsiteX4" fmla="*/ 5271120 w 5929395"/>
              <a:gd name="connsiteY4" fmla="*/ 145212 h 6866964"/>
              <a:gd name="connsiteX5" fmla="*/ 5929395 w 5929395"/>
              <a:gd name="connsiteY5" fmla="*/ 3039309 h 6866964"/>
              <a:gd name="connsiteX6" fmla="*/ 4789327 w 5929395"/>
              <a:gd name="connsiteY6" fmla="*/ 6771635 h 6866964"/>
              <a:gd name="connsiteX7" fmla="*/ 4721537 w 5929395"/>
              <a:gd name="connsiteY7" fmla="*/ 6866964 h 6866964"/>
              <a:gd name="connsiteX8" fmla="*/ 3547238 w 5929395"/>
              <a:gd name="connsiteY8" fmla="*/ 6866964 h 6866964"/>
              <a:gd name="connsiteX9" fmla="*/ 1174299 w 5929395"/>
              <a:gd name="connsiteY9" fmla="*/ 6866964 h 6866964"/>
              <a:gd name="connsiteX10" fmla="*/ 0 w 5929395"/>
              <a:gd name="connsiteY10" fmla="*/ 6866964 h 68669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929395" h="6866964">
                <a:moveTo>
                  <a:pt x="0" y="0"/>
                </a:moveTo>
                <a:lnTo>
                  <a:pt x="1174299" y="0"/>
                </a:lnTo>
                <a:lnTo>
                  <a:pt x="4022448" y="0"/>
                </a:lnTo>
                <a:lnTo>
                  <a:pt x="5196747" y="0"/>
                </a:lnTo>
                <a:lnTo>
                  <a:pt x="5271120" y="145212"/>
                </a:lnTo>
                <a:cubicBezTo>
                  <a:pt x="5692983" y="1020720"/>
                  <a:pt x="5929395" y="2002406"/>
                  <a:pt x="5929395" y="3039309"/>
                </a:cubicBezTo>
                <a:cubicBezTo>
                  <a:pt x="5929395" y="4421847"/>
                  <a:pt x="5509107" y="5706221"/>
                  <a:pt x="4789327" y="6771635"/>
                </a:cubicBezTo>
                <a:lnTo>
                  <a:pt x="4721537" y="6866964"/>
                </a:lnTo>
                <a:lnTo>
                  <a:pt x="3547238" y="6866964"/>
                </a:lnTo>
                <a:lnTo>
                  <a:pt x="1174299" y="6866964"/>
                </a:lnTo>
                <a:lnTo>
                  <a:pt x="0" y="6866964"/>
                </a:lnTo>
                <a:close/>
              </a:path>
            </a:pathLst>
          </a:custGeom>
          <a:solidFill>
            <a:srgbClr val="211F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nl-NL" noProof="0" dirty="0">
              <a:solidFill>
                <a:schemeClr val="lt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632" name="Titel 1">
            <a:extLst>
              <a:ext uri="{FF2B5EF4-FFF2-40B4-BE49-F238E27FC236}">
                <a16:creationId xmlns:a16="http://schemas.microsoft.com/office/drawing/2014/main" id="{D4CD8423-CE25-4486-B727-75B9DC6C1653}"/>
              </a:ext>
            </a:extLst>
          </p:cNvPr>
          <p:cNvSpPr txBox="1">
            <a:spLocks/>
          </p:cNvSpPr>
          <p:nvPr userDrawn="1"/>
        </p:nvSpPr>
        <p:spPr>
          <a:xfrm>
            <a:off x="1221298" y="1214470"/>
            <a:ext cx="5624670" cy="657952"/>
          </a:xfrm>
          <a:prstGeom prst="rect">
            <a:avLst/>
          </a:prstGeom>
        </p:spPr>
        <p:txBody>
          <a:bodyPr vert="horz" wrap="square" lIns="0" tIns="0" rIns="0" bIns="0" rtlCol="0" anchor="t">
            <a:noAutofit/>
          </a:bodyPr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3000" kern="1200" cap="all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8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3000" b="0" i="0" u="none" strike="noStrike" kern="1200" cap="all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 Black" panose="020B0A02040204020203" pitchFamily="34" charset="0"/>
                <a:ea typeface="Segoe UI Black" panose="020B0A02040204020203" pitchFamily="34" charset="0"/>
                <a:cs typeface="Segoe UI" panose="020B0502040204020203" pitchFamily="34" charset="0"/>
              </a:rPr>
              <a:t>Video</a:t>
            </a:r>
            <a:br>
              <a:rPr kumimoji="0" lang="nl-NL" sz="3000" b="0" i="0" u="none" strike="noStrike" kern="1200" cap="all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 Black" panose="020B0A02040204020203" pitchFamily="34" charset="0"/>
                <a:ea typeface="Segoe UI Black" panose="020B0A02040204020203" pitchFamily="34" charset="0"/>
                <a:cs typeface="Segoe UI" panose="020B0502040204020203" pitchFamily="34" charset="0"/>
              </a:rPr>
            </a:br>
            <a:r>
              <a:rPr kumimoji="0" lang="nl-NL" sz="3000" b="0" i="0" u="none" strike="noStrike" kern="1200" cap="all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 Black" panose="020B0A02040204020203" pitchFamily="34" charset="0"/>
                <a:ea typeface="Segoe UI Black" panose="020B0A02040204020203" pitchFamily="34" charset="0"/>
                <a:cs typeface="Segoe UI" panose="020B0502040204020203" pitchFamily="34" charset="0"/>
              </a:rPr>
              <a:t>Instructies</a:t>
            </a:r>
          </a:p>
        </p:txBody>
      </p:sp>
      <p:grpSp>
        <p:nvGrpSpPr>
          <p:cNvPr id="633" name="P">
            <a:extLst>
              <a:ext uri="{FF2B5EF4-FFF2-40B4-BE49-F238E27FC236}">
                <a16:creationId xmlns:a16="http://schemas.microsoft.com/office/drawing/2014/main" id="{11A8826A-2199-4656-B538-A6A242F6B3E0}"/>
              </a:ext>
            </a:extLst>
          </p:cNvPr>
          <p:cNvGrpSpPr/>
          <p:nvPr userDrawn="1"/>
        </p:nvGrpSpPr>
        <p:grpSpPr>
          <a:xfrm>
            <a:off x="970649" y="720000"/>
            <a:ext cx="360000" cy="360000"/>
            <a:chOff x="2399038" y="2408969"/>
            <a:chExt cx="2162441" cy="2140423"/>
          </a:xfrm>
          <a:solidFill>
            <a:srgbClr val="1FF524"/>
          </a:solidFill>
        </p:grpSpPr>
        <p:sp>
          <p:nvSpPr>
            <p:cNvPr id="634" name="Rechthoekige driehoek 633">
              <a:extLst>
                <a:ext uri="{FF2B5EF4-FFF2-40B4-BE49-F238E27FC236}">
                  <a16:creationId xmlns:a16="http://schemas.microsoft.com/office/drawing/2014/main" id="{21F376FD-EE25-4C84-A7D5-8BDDC9CA2793}"/>
                </a:ext>
              </a:extLst>
            </p:cNvPr>
            <p:cNvSpPr/>
            <p:nvPr userDrawn="1"/>
          </p:nvSpPr>
          <p:spPr>
            <a:xfrm rot="5400000">
              <a:off x="2399038" y="3107765"/>
              <a:ext cx="1441627" cy="1441627"/>
            </a:xfrm>
            <a:prstGeom prst="rtTriangle">
              <a:avLst/>
            </a:prstGeom>
            <a:grpFill/>
            <a:ln w="381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nl-NL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endParaRPr>
            </a:p>
          </p:txBody>
        </p:sp>
        <p:sp>
          <p:nvSpPr>
            <p:cNvPr id="635" name="Rechthoek 634">
              <a:extLst>
                <a:ext uri="{FF2B5EF4-FFF2-40B4-BE49-F238E27FC236}">
                  <a16:creationId xmlns:a16="http://schemas.microsoft.com/office/drawing/2014/main" id="{EF19989B-661F-4E85-941B-A3376877AE85}"/>
                </a:ext>
              </a:extLst>
            </p:cNvPr>
            <p:cNvSpPr/>
            <p:nvPr userDrawn="1"/>
          </p:nvSpPr>
          <p:spPr>
            <a:xfrm>
              <a:off x="2399038" y="2408969"/>
              <a:ext cx="1441627" cy="1441627"/>
            </a:xfrm>
            <a:prstGeom prst="rect">
              <a:avLst/>
            </a:prstGeom>
            <a:grpFill/>
            <a:ln w="381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nl-NL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endParaRPr>
            </a:p>
          </p:txBody>
        </p:sp>
        <p:sp>
          <p:nvSpPr>
            <p:cNvPr id="636" name="Ovaal 635">
              <a:extLst>
                <a:ext uri="{FF2B5EF4-FFF2-40B4-BE49-F238E27FC236}">
                  <a16:creationId xmlns:a16="http://schemas.microsoft.com/office/drawing/2014/main" id="{4384074F-4768-403C-ADBC-7DBE74BCE80C}"/>
                </a:ext>
              </a:extLst>
            </p:cNvPr>
            <p:cNvSpPr/>
            <p:nvPr userDrawn="1"/>
          </p:nvSpPr>
          <p:spPr>
            <a:xfrm>
              <a:off x="3119852" y="2408969"/>
              <a:ext cx="1441627" cy="1441627"/>
            </a:xfrm>
            <a:prstGeom prst="ellipse">
              <a:avLst/>
            </a:prstGeom>
            <a:grpFill/>
            <a:ln w="381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nl-NL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endParaRPr>
            </a:p>
          </p:txBody>
        </p:sp>
      </p:grpSp>
      <p:grpSp>
        <p:nvGrpSpPr>
          <p:cNvPr id="5" name="Stap1">
            <a:extLst>
              <a:ext uri="{FF2B5EF4-FFF2-40B4-BE49-F238E27FC236}">
                <a16:creationId xmlns:a16="http://schemas.microsoft.com/office/drawing/2014/main" id="{9C6149D9-997D-4314-A6EC-03840C4797E9}"/>
              </a:ext>
            </a:extLst>
          </p:cNvPr>
          <p:cNvGrpSpPr/>
          <p:nvPr userDrawn="1"/>
        </p:nvGrpSpPr>
        <p:grpSpPr>
          <a:xfrm>
            <a:off x="1300305" y="2234539"/>
            <a:ext cx="2203948" cy="1470759"/>
            <a:chOff x="780279" y="2978657"/>
            <a:chExt cx="2203948" cy="1470759"/>
          </a:xfrm>
        </p:grpSpPr>
        <p:sp>
          <p:nvSpPr>
            <p:cNvPr id="742" name="Ovaal 741">
              <a:extLst>
                <a:ext uri="{FF2B5EF4-FFF2-40B4-BE49-F238E27FC236}">
                  <a16:creationId xmlns:a16="http://schemas.microsoft.com/office/drawing/2014/main" id="{8E329F93-40A5-485F-8021-52001181DD33}"/>
                </a:ext>
              </a:extLst>
            </p:cNvPr>
            <p:cNvSpPr/>
            <p:nvPr userDrawn="1"/>
          </p:nvSpPr>
          <p:spPr>
            <a:xfrm>
              <a:off x="1406479" y="2978657"/>
              <a:ext cx="981962" cy="981962"/>
            </a:xfrm>
            <a:prstGeom prst="ellipse">
              <a:avLst/>
            </a:prstGeom>
            <a:solidFill>
              <a:srgbClr val="DADAD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nl-NL" noProof="0" dirty="0">
                <a:solidFill>
                  <a:srgbClr val="FFFFFF"/>
                </a:solidFill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grpSp>
          <p:nvGrpSpPr>
            <p:cNvPr id="705" name="Groep 704">
              <a:extLst>
                <a:ext uri="{FF2B5EF4-FFF2-40B4-BE49-F238E27FC236}">
                  <a16:creationId xmlns:a16="http://schemas.microsoft.com/office/drawing/2014/main" id="{018778BD-7DD7-4910-9C67-09774513E9FE}"/>
                </a:ext>
              </a:extLst>
            </p:cNvPr>
            <p:cNvGrpSpPr/>
            <p:nvPr/>
          </p:nvGrpSpPr>
          <p:grpSpPr>
            <a:xfrm>
              <a:off x="1661474" y="3233652"/>
              <a:ext cx="471972" cy="471972"/>
              <a:chOff x="10421082" y="2181032"/>
              <a:chExt cx="571312" cy="571312"/>
            </a:xfrm>
          </p:grpSpPr>
          <p:sp>
            <p:nvSpPr>
              <p:cNvPr id="711" name="Rechthoek: afgeronde hoeken 710">
                <a:extLst>
                  <a:ext uri="{FF2B5EF4-FFF2-40B4-BE49-F238E27FC236}">
                    <a16:creationId xmlns:a16="http://schemas.microsoft.com/office/drawing/2014/main" id="{AF738125-1EDA-40AE-A8B9-EC5B2E4AC42D}"/>
                  </a:ext>
                </a:extLst>
              </p:cNvPr>
              <p:cNvSpPr/>
              <p:nvPr/>
            </p:nvSpPr>
            <p:spPr>
              <a:xfrm>
                <a:off x="10421082" y="2181032"/>
                <a:ext cx="571312" cy="571312"/>
              </a:xfrm>
              <a:prstGeom prst="roundRect">
                <a:avLst>
                  <a:gd name="adj" fmla="val 11982"/>
                </a:avLst>
              </a:prstGeom>
              <a:solidFill>
                <a:srgbClr val="FFFFFF"/>
              </a:solidFill>
              <a:ln w="19050">
                <a:solidFill>
                  <a:srgbClr val="9D9FA1"/>
                </a:solidFill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 noProof="0" dirty="0">
                  <a:solidFill>
                    <a:srgbClr val="FFFFFF"/>
                  </a:solidFill>
                  <a:latin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  <p:grpSp>
            <p:nvGrpSpPr>
              <p:cNvPr id="712" name="Groep 711">
                <a:extLst>
                  <a:ext uri="{FF2B5EF4-FFF2-40B4-BE49-F238E27FC236}">
                    <a16:creationId xmlns:a16="http://schemas.microsoft.com/office/drawing/2014/main" id="{4613BBC8-F6F7-493E-8CBE-A46F5AC09EB5}"/>
                  </a:ext>
                </a:extLst>
              </p:cNvPr>
              <p:cNvGrpSpPr/>
              <p:nvPr/>
            </p:nvGrpSpPr>
            <p:grpSpPr>
              <a:xfrm>
                <a:off x="10528019" y="2301747"/>
                <a:ext cx="357438" cy="329883"/>
                <a:chOff x="9358062" y="821056"/>
                <a:chExt cx="357438" cy="329883"/>
              </a:xfrm>
              <a:solidFill>
                <a:srgbClr val="211F26"/>
              </a:solidFill>
            </p:grpSpPr>
            <p:sp>
              <p:nvSpPr>
                <p:cNvPr id="713" name="Rechthoek 712">
                  <a:extLst>
                    <a:ext uri="{FF2B5EF4-FFF2-40B4-BE49-F238E27FC236}">
                      <a16:creationId xmlns:a16="http://schemas.microsoft.com/office/drawing/2014/main" id="{FBADBFD8-8089-438A-9E94-D7110F5A4854}"/>
                    </a:ext>
                  </a:extLst>
                </p:cNvPr>
                <p:cNvSpPr/>
                <p:nvPr/>
              </p:nvSpPr>
              <p:spPr>
                <a:xfrm>
                  <a:off x="9358062" y="821056"/>
                  <a:ext cx="357438" cy="45719"/>
                </a:xfrm>
                <a:prstGeom prst="rect">
                  <a:avLst/>
                </a:prstGeom>
                <a:solidFill>
                  <a:srgbClr val="211F26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nl-NL" noProof="0" dirty="0">
                    <a:solidFill>
                      <a:srgbClr val="FFFFFF"/>
                    </a:solidFill>
                    <a:latin typeface="Segoe UI" panose="020B0502040204020203" pitchFamily="34" charset="0"/>
                    <a:cs typeface="Segoe UI" panose="020B0502040204020203" pitchFamily="34" charset="0"/>
                  </a:endParaRPr>
                </a:p>
              </p:txBody>
            </p:sp>
            <p:sp>
              <p:nvSpPr>
                <p:cNvPr id="714" name="Rechthoek 713">
                  <a:extLst>
                    <a:ext uri="{FF2B5EF4-FFF2-40B4-BE49-F238E27FC236}">
                      <a16:creationId xmlns:a16="http://schemas.microsoft.com/office/drawing/2014/main" id="{762F7426-044B-41A5-84C6-428FECA55C01}"/>
                    </a:ext>
                  </a:extLst>
                </p:cNvPr>
                <p:cNvSpPr/>
                <p:nvPr/>
              </p:nvSpPr>
              <p:spPr>
                <a:xfrm>
                  <a:off x="9453407" y="896460"/>
                  <a:ext cx="166748" cy="37785"/>
                </a:xfrm>
                <a:prstGeom prst="rect">
                  <a:avLst/>
                </a:prstGeom>
                <a:solidFill>
                  <a:srgbClr val="211F26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nl-NL" noProof="0" dirty="0">
                    <a:solidFill>
                      <a:srgbClr val="FFFFFF"/>
                    </a:solidFill>
                    <a:latin typeface="Segoe UI" panose="020B0502040204020203" pitchFamily="34" charset="0"/>
                    <a:cs typeface="Segoe UI" panose="020B0502040204020203" pitchFamily="34" charset="0"/>
                  </a:endParaRPr>
                </a:p>
              </p:txBody>
            </p:sp>
            <p:sp>
              <p:nvSpPr>
                <p:cNvPr id="715" name="Rechthoek 714">
                  <a:extLst>
                    <a:ext uri="{FF2B5EF4-FFF2-40B4-BE49-F238E27FC236}">
                      <a16:creationId xmlns:a16="http://schemas.microsoft.com/office/drawing/2014/main" id="{F0F403DC-A4F9-4F39-BC4B-69CE135019A7}"/>
                    </a:ext>
                  </a:extLst>
                </p:cNvPr>
                <p:cNvSpPr/>
                <p:nvPr/>
              </p:nvSpPr>
              <p:spPr>
                <a:xfrm>
                  <a:off x="9474141" y="1113154"/>
                  <a:ext cx="125280" cy="37785"/>
                </a:xfrm>
                <a:prstGeom prst="rect">
                  <a:avLst/>
                </a:prstGeom>
                <a:solidFill>
                  <a:srgbClr val="211F26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nl-NL" noProof="0" dirty="0">
                    <a:solidFill>
                      <a:srgbClr val="FFFFFF"/>
                    </a:solidFill>
                    <a:latin typeface="Segoe UI" panose="020B0502040204020203" pitchFamily="34" charset="0"/>
                    <a:cs typeface="Segoe UI" panose="020B0502040204020203" pitchFamily="34" charset="0"/>
                  </a:endParaRPr>
                </a:p>
              </p:txBody>
            </p:sp>
            <p:sp>
              <p:nvSpPr>
                <p:cNvPr id="716" name="Rechthoek 715">
                  <a:extLst>
                    <a:ext uri="{FF2B5EF4-FFF2-40B4-BE49-F238E27FC236}">
                      <a16:creationId xmlns:a16="http://schemas.microsoft.com/office/drawing/2014/main" id="{BC0F0DFA-B055-4E9C-BD20-CB95631D2AEA}"/>
                    </a:ext>
                  </a:extLst>
                </p:cNvPr>
                <p:cNvSpPr/>
                <p:nvPr/>
              </p:nvSpPr>
              <p:spPr>
                <a:xfrm rot="16200000">
                  <a:off x="9489719" y="1048860"/>
                  <a:ext cx="94125" cy="37785"/>
                </a:xfrm>
                <a:prstGeom prst="rect">
                  <a:avLst/>
                </a:prstGeom>
                <a:solidFill>
                  <a:srgbClr val="211F26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nl-NL" noProof="0" dirty="0">
                    <a:solidFill>
                      <a:srgbClr val="FFFFFF"/>
                    </a:solidFill>
                    <a:latin typeface="Segoe UI" panose="020B0502040204020203" pitchFamily="34" charset="0"/>
                    <a:cs typeface="Segoe UI" panose="020B0502040204020203" pitchFamily="34" charset="0"/>
                  </a:endParaRPr>
                </a:p>
              </p:txBody>
            </p:sp>
            <p:sp>
              <p:nvSpPr>
                <p:cNvPr id="717" name="Rechthoek 716">
                  <a:extLst>
                    <a:ext uri="{FF2B5EF4-FFF2-40B4-BE49-F238E27FC236}">
                      <a16:creationId xmlns:a16="http://schemas.microsoft.com/office/drawing/2014/main" id="{3E3EC99D-3A43-4424-AA09-7FF1547DAE5D}"/>
                    </a:ext>
                  </a:extLst>
                </p:cNvPr>
                <p:cNvSpPr/>
                <p:nvPr/>
              </p:nvSpPr>
              <p:spPr>
                <a:xfrm>
                  <a:off x="9389079" y="1009965"/>
                  <a:ext cx="295404" cy="37785"/>
                </a:xfrm>
                <a:prstGeom prst="rect">
                  <a:avLst/>
                </a:prstGeom>
                <a:solidFill>
                  <a:srgbClr val="211F26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nl-NL" noProof="0" dirty="0">
                    <a:solidFill>
                      <a:srgbClr val="FFFFFF"/>
                    </a:solidFill>
                    <a:latin typeface="Segoe UI" panose="020B0502040204020203" pitchFamily="34" charset="0"/>
                    <a:cs typeface="Segoe UI" panose="020B0502040204020203" pitchFamily="34" charset="0"/>
                  </a:endParaRPr>
                </a:p>
              </p:txBody>
            </p:sp>
            <p:sp>
              <p:nvSpPr>
                <p:cNvPr id="718" name="Rechthoek 717">
                  <a:extLst>
                    <a:ext uri="{FF2B5EF4-FFF2-40B4-BE49-F238E27FC236}">
                      <a16:creationId xmlns:a16="http://schemas.microsoft.com/office/drawing/2014/main" id="{17EBF3AF-9FE9-4729-A1B3-AEC6395C1539}"/>
                    </a:ext>
                  </a:extLst>
                </p:cNvPr>
                <p:cNvSpPr/>
                <p:nvPr/>
              </p:nvSpPr>
              <p:spPr>
                <a:xfrm rot="16200000">
                  <a:off x="9297001" y="917887"/>
                  <a:ext cx="221941" cy="37785"/>
                </a:xfrm>
                <a:prstGeom prst="rect">
                  <a:avLst/>
                </a:prstGeom>
                <a:solidFill>
                  <a:srgbClr val="211F26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nl-NL" noProof="0" dirty="0">
                    <a:solidFill>
                      <a:srgbClr val="FFFFFF"/>
                    </a:solidFill>
                    <a:latin typeface="Segoe UI" panose="020B0502040204020203" pitchFamily="34" charset="0"/>
                    <a:cs typeface="Segoe UI" panose="020B0502040204020203" pitchFamily="34" charset="0"/>
                  </a:endParaRPr>
                </a:p>
              </p:txBody>
            </p:sp>
            <p:sp>
              <p:nvSpPr>
                <p:cNvPr id="719" name="Rechthoek 718">
                  <a:extLst>
                    <a:ext uri="{FF2B5EF4-FFF2-40B4-BE49-F238E27FC236}">
                      <a16:creationId xmlns:a16="http://schemas.microsoft.com/office/drawing/2014/main" id="{2BA24BD0-E57C-4182-A2A7-A9AA0A4B9960}"/>
                    </a:ext>
                  </a:extLst>
                </p:cNvPr>
                <p:cNvSpPr/>
                <p:nvPr/>
              </p:nvSpPr>
              <p:spPr>
                <a:xfrm rot="16200000">
                  <a:off x="9554620" y="917887"/>
                  <a:ext cx="221941" cy="37785"/>
                </a:xfrm>
                <a:prstGeom prst="rect">
                  <a:avLst/>
                </a:prstGeom>
                <a:solidFill>
                  <a:srgbClr val="211F26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nl-NL" noProof="0" dirty="0">
                    <a:solidFill>
                      <a:srgbClr val="FFFFFF"/>
                    </a:solidFill>
                    <a:latin typeface="Segoe UI" panose="020B0502040204020203" pitchFamily="34" charset="0"/>
                    <a:cs typeface="Segoe UI" panose="020B0502040204020203" pitchFamily="34" charset="0"/>
                  </a:endParaRPr>
                </a:p>
              </p:txBody>
            </p:sp>
          </p:grpSp>
        </p:grpSp>
        <p:sp>
          <p:nvSpPr>
            <p:cNvPr id="740" name="H2">
              <a:hlinkClick r:id="" action="ppaction://noaction"/>
              <a:extLst>
                <a:ext uri="{FF2B5EF4-FFF2-40B4-BE49-F238E27FC236}">
                  <a16:creationId xmlns:a16="http://schemas.microsoft.com/office/drawing/2014/main" id="{1CBC3C9F-BADA-45A4-830B-C1428D2176AC}"/>
                </a:ext>
              </a:extLst>
            </p:cNvPr>
            <p:cNvSpPr txBox="1"/>
            <p:nvPr userDrawn="1"/>
          </p:nvSpPr>
          <p:spPr>
            <a:xfrm>
              <a:off x="780279" y="4035306"/>
              <a:ext cx="2203948" cy="414110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noAutofit/>
            </a:bodyPr>
            <a:lstStyle/>
            <a:p>
              <a:pPr algn="ctr" defTabSz="1217512">
                <a:spcBef>
                  <a:spcPts val="600"/>
                </a:spcBef>
                <a:spcAft>
                  <a:spcPts val="600"/>
                </a:spcAft>
              </a:pPr>
              <a:r>
                <a:rPr lang="nl-NL" sz="1200" kern="1200" noProof="0" dirty="0">
                  <a:solidFill>
                    <a:srgbClr val="FFFFFF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Open deze dia in</a:t>
              </a:r>
              <a:br>
                <a:rPr lang="nl-NL" sz="1200" kern="1200" noProof="0" dirty="0">
                  <a:solidFill>
                    <a:srgbClr val="FFFFFF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</a:br>
              <a:r>
                <a:rPr lang="nl-NL" sz="1200" kern="1200" noProof="0" dirty="0">
                  <a:solidFill>
                    <a:srgbClr val="FFFFFF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de diavoorstelling (Shift+F5)</a:t>
              </a:r>
            </a:p>
            <a:p>
              <a:pPr algn="ctr" defTabSz="1217512">
                <a:spcBef>
                  <a:spcPts val="600"/>
                </a:spcBef>
                <a:spcAft>
                  <a:spcPts val="600"/>
                </a:spcAft>
              </a:pPr>
              <a:endParaRPr lang="nl-NL" sz="1200" kern="1200" noProof="0" dirty="0">
                <a:solidFill>
                  <a:srgbClr val="FFFFFF"/>
                </a:solidFill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</p:grpSp>
      <p:grpSp>
        <p:nvGrpSpPr>
          <p:cNvPr id="6" name="Stap2">
            <a:extLst>
              <a:ext uri="{FF2B5EF4-FFF2-40B4-BE49-F238E27FC236}">
                <a16:creationId xmlns:a16="http://schemas.microsoft.com/office/drawing/2014/main" id="{9D2AC736-04D8-44CB-8FB9-D9FFC2342A17}"/>
              </a:ext>
            </a:extLst>
          </p:cNvPr>
          <p:cNvGrpSpPr/>
          <p:nvPr userDrawn="1"/>
        </p:nvGrpSpPr>
        <p:grpSpPr>
          <a:xfrm>
            <a:off x="1300305" y="4523853"/>
            <a:ext cx="2203948" cy="1500295"/>
            <a:chOff x="780279" y="4901205"/>
            <a:chExt cx="2203948" cy="1500295"/>
          </a:xfrm>
        </p:grpSpPr>
        <p:sp>
          <p:nvSpPr>
            <p:cNvPr id="743" name="Ovaal 742">
              <a:extLst>
                <a:ext uri="{FF2B5EF4-FFF2-40B4-BE49-F238E27FC236}">
                  <a16:creationId xmlns:a16="http://schemas.microsoft.com/office/drawing/2014/main" id="{9EC0D500-AF1F-45A8-B358-01D4CC3288D2}"/>
                </a:ext>
              </a:extLst>
            </p:cNvPr>
            <p:cNvSpPr/>
            <p:nvPr userDrawn="1"/>
          </p:nvSpPr>
          <p:spPr>
            <a:xfrm>
              <a:off x="1406479" y="4901205"/>
              <a:ext cx="981962" cy="981962"/>
            </a:xfrm>
            <a:prstGeom prst="ellipse">
              <a:avLst/>
            </a:prstGeom>
            <a:solidFill>
              <a:srgbClr val="DADAD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nl-NL" noProof="0" dirty="0">
                <a:solidFill>
                  <a:srgbClr val="FFFFFF"/>
                </a:solidFill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grpSp>
          <p:nvGrpSpPr>
            <p:cNvPr id="706" name="Groep 705">
              <a:extLst>
                <a:ext uri="{FF2B5EF4-FFF2-40B4-BE49-F238E27FC236}">
                  <a16:creationId xmlns:a16="http://schemas.microsoft.com/office/drawing/2014/main" id="{B0734689-0ABD-4B4D-B9AB-002F798F6DA4}"/>
                </a:ext>
              </a:extLst>
            </p:cNvPr>
            <p:cNvGrpSpPr/>
            <p:nvPr/>
          </p:nvGrpSpPr>
          <p:grpSpPr>
            <a:xfrm flipH="1">
              <a:off x="1661474" y="5156200"/>
              <a:ext cx="471972" cy="471972"/>
              <a:chOff x="4745736" y="3105431"/>
              <a:chExt cx="576000" cy="576000"/>
            </a:xfrm>
          </p:grpSpPr>
          <p:sp>
            <p:nvSpPr>
              <p:cNvPr id="707" name="Rechthoek: met één afgeronde hoek 706">
                <a:extLst>
                  <a:ext uri="{FF2B5EF4-FFF2-40B4-BE49-F238E27FC236}">
                    <a16:creationId xmlns:a16="http://schemas.microsoft.com/office/drawing/2014/main" id="{91126927-05EF-4C73-B5AF-F1F87228A574}"/>
                  </a:ext>
                </a:extLst>
              </p:cNvPr>
              <p:cNvSpPr/>
              <p:nvPr/>
            </p:nvSpPr>
            <p:spPr>
              <a:xfrm>
                <a:off x="4745736" y="3105431"/>
                <a:ext cx="576000" cy="576000"/>
              </a:xfrm>
              <a:prstGeom prst="round1Rect">
                <a:avLst>
                  <a:gd name="adj" fmla="val 50000"/>
                </a:avLst>
              </a:prstGeom>
              <a:solidFill>
                <a:srgbClr val="FFFFFF"/>
              </a:solidFill>
              <a:ln w="25400">
                <a:solidFill>
                  <a:srgbClr val="9D9FA1"/>
                </a:solidFill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144000" tIns="72000" rIns="144000" bIns="72000" rtlCol="0" anchor="ctr"/>
              <a:lstStyle/>
              <a:p>
                <a:pPr algn="ctr"/>
                <a:endParaRPr lang="nl-NL" sz="3000" noProof="0" dirty="0">
                  <a:solidFill>
                    <a:srgbClr val="FFFFFF"/>
                  </a:solidFill>
                  <a:latin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  <p:sp>
            <p:nvSpPr>
              <p:cNvPr id="708" name="Rechthoek: met één afgeronde hoek 707">
                <a:extLst>
                  <a:ext uri="{FF2B5EF4-FFF2-40B4-BE49-F238E27FC236}">
                    <a16:creationId xmlns:a16="http://schemas.microsoft.com/office/drawing/2014/main" id="{4EFE0851-7913-4E2B-A06C-29B79A89448D}"/>
                  </a:ext>
                </a:extLst>
              </p:cNvPr>
              <p:cNvSpPr/>
              <p:nvPr/>
            </p:nvSpPr>
            <p:spPr>
              <a:xfrm>
                <a:off x="4855207" y="3173558"/>
                <a:ext cx="389259" cy="499485"/>
              </a:xfrm>
              <a:prstGeom prst="round1Rect">
                <a:avLst>
                  <a:gd name="adj" fmla="val 50000"/>
                </a:avLst>
              </a:prstGeom>
              <a:noFill/>
              <a:ln w="9525">
                <a:solidFill>
                  <a:srgbClr val="9D9FA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144000" tIns="72000" rIns="144000" bIns="72000" rtlCol="0" anchor="ctr"/>
              <a:lstStyle/>
              <a:p>
                <a:pPr algn="ctr"/>
                <a:endParaRPr lang="nl-NL" sz="3000" noProof="0" dirty="0">
                  <a:solidFill>
                    <a:srgbClr val="FFFFFF"/>
                  </a:solidFill>
                  <a:latin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  <p:sp>
            <p:nvSpPr>
              <p:cNvPr id="709" name="Rechthoek 708">
                <a:extLst>
                  <a:ext uri="{FF2B5EF4-FFF2-40B4-BE49-F238E27FC236}">
                    <a16:creationId xmlns:a16="http://schemas.microsoft.com/office/drawing/2014/main" id="{E360C085-3FC9-4926-A2CA-BE55908974A9}"/>
                  </a:ext>
                </a:extLst>
              </p:cNvPr>
              <p:cNvSpPr/>
              <p:nvPr/>
            </p:nvSpPr>
            <p:spPr>
              <a:xfrm>
                <a:off x="4757648" y="3173557"/>
                <a:ext cx="97558" cy="507873"/>
              </a:xfrm>
              <a:prstGeom prst="rect">
                <a:avLst/>
              </a:prstGeom>
              <a:noFill/>
              <a:ln w="9525">
                <a:solidFill>
                  <a:srgbClr val="9D9FA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144000" tIns="72000" rIns="144000" bIns="72000" rtlCol="0" anchor="ctr"/>
              <a:lstStyle/>
              <a:p>
                <a:pPr algn="ctr"/>
                <a:endParaRPr lang="nl-NL" sz="3000" noProof="0" dirty="0">
                  <a:solidFill>
                    <a:srgbClr val="FFFFFF"/>
                  </a:solidFill>
                  <a:latin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  <p:sp>
            <p:nvSpPr>
              <p:cNvPr id="710" name="Rechthoek: afgeronde bovenhoeken 709">
                <a:extLst>
                  <a:ext uri="{FF2B5EF4-FFF2-40B4-BE49-F238E27FC236}">
                    <a16:creationId xmlns:a16="http://schemas.microsoft.com/office/drawing/2014/main" id="{08979C7B-FBFC-42BB-A38D-88150CA598D3}"/>
                  </a:ext>
                </a:extLst>
              </p:cNvPr>
              <p:cNvSpPr/>
              <p:nvPr/>
            </p:nvSpPr>
            <p:spPr>
              <a:xfrm>
                <a:off x="4805275" y="3386547"/>
                <a:ext cx="97558" cy="286495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bg1"/>
              </a:solidFill>
              <a:ln w="9525">
                <a:solidFill>
                  <a:srgbClr val="9D9FA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144000" tIns="72000" rIns="144000" bIns="72000" rtlCol="0" anchor="ctr"/>
              <a:lstStyle/>
              <a:p>
                <a:pPr algn="ctr"/>
                <a:endParaRPr lang="nl-NL" sz="3000" noProof="0" dirty="0">
                  <a:solidFill>
                    <a:srgbClr val="FFFFFF"/>
                  </a:solidFill>
                  <a:latin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</p:grpSp>
        <p:sp>
          <p:nvSpPr>
            <p:cNvPr id="741" name="H2">
              <a:hlinkClick r:id="" action="ppaction://noaction"/>
              <a:extLst>
                <a:ext uri="{FF2B5EF4-FFF2-40B4-BE49-F238E27FC236}">
                  <a16:creationId xmlns:a16="http://schemas.microsoft.com/office/drawing/2014/main" id="{C4071533-6540-43F8-8C4B-D55F649FF680}"/>
                </a:ext>
              </a:extLst>
            </p:cNvPr>
            <p:cNvSpPr txBox="1"/>
            <p:nvPr userDrawn="1"/>
          </p:nvSpPr>
          <p:spPr>
            <a:xfrm>
              <a:off x="780279" y="5934519"/>
              <a:ext cx="2203948" cy="466981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noAutofit/>
            </a:bodyPr>
            <a:lstStyle/>
            <a:p>
              <a:pPr algn="ctr" defTabSz="1217512">
                <a:spcBef>
                  <a:spcPts val="600"/>
                </a:spcBef>
                <a:spcAft>
                  <a:spcPts val="600"/>
                </a:spcAft>
              </a:pPr>
              <a:r>
                <a:rPr lang="nl-NL" sz="1200" kern="1200" noProof="0" dirty="0">
                  <a:solidFill>
                    <a:srgbClr val="FFFFFF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Klik met je muis op</a:t>
              </a:r>
              <a:br>
                <a:rPr lang="nl-NL" sz="1200" kern="1200" noProof="0" dirty="0">
                  <a:solidFill>
                    <a:srgbClr val="FFFFFF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</a:br>
              <a:r>
                <a:rPr lang="nl-NL" sz="1200" kern="1200" noProof="0" dirty="0">
                  <a:solidFill>
                    <a:srgbClr val="FFFFFF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één van de knoppen hiernaast</a:t>
              </a:r>
              <a:endParaRPr lang="nl-NL" sz="1000" kern="1200" noProof="0" dirty="0">
                <a:solidFill>
                  <a:srgbClr val="FFFFFF"/>
                </a:solidFill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</p:grpSp>
      <p:sp>
        <p:nvSpPr>
          <p:cNvPr id="2" name="Rechthoek 1">
            <a:extLst>
              <a:ext uri="{FF2B5EF4-FFF2-40B4-BE49-F238E27FC236}">
                <a16:creationId xmlns:a16="http://schemas.microsoft.com/office/drawing/2014/main" id="{6E92D6BB-5439-476C-B352-4B776D95B936}"/>
              </a:ext>
            </a:extLst>
          </p:cNvPr>
          <p:cNvSpPr/>
          <p:nvPr userDrawn="1"/>
        </p:nvSpPr>
        <p:spPr>
          <a:xfrm>
            <a:off x="4311248" y="2029462"/>
            <a:ext cx="2376267" cy="2124000"/>
          </a:xfrm>
          <a:prstGeom prst="rect">
            <a:avLst/>
          </a:prstGeom>
          <a:pattFill prst="wdDnDiag">
            <a:fgClr>
              <a:srgbClr val="E0E0E0"/>
            </a:fgClr>
            <a:bgClr>
              <a:srgbClr val="ECECEC"/>
            </a:bgClr>
          </a:pattFill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Overflow="overflow" horzOverflow="overflow" vert="horz" wrap="square" lIns="180000" tIns="180000" rIns="180000" bIns="180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R="0" lvl="0" indent="0" algn="ctr" fontAlgn="auto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Tx/>
              <a:buNone/>
              <a:tabLst/>
            </a:pPr>
            <a:endParaRPr kumimoji="0" lang="nl-NL" sz="1600" b="0" i="0" u="none" strike="noStrike" kern="0" cap="all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720" name="Rechthoek 719">
            <a:extLst>
              <a:ext uri="{FF2B5EF4-FFF2-40B4-BE49-F238E27FC236}">
                <a16:creationId xmlns:a16="http://schemas.microsoft.com/office/drawing/2014/main" id="{BAFEBEFA-DFA6-428D-BC95-FE7F1EF515D6}"/>
              </a:ext>
            </a:extLst>
          </p:cNvPr>
          <p:cNvSpPr/>
          <p:nvPr userDrawn="1"/>
        </p:nvSpPr>
        <p:spPr>
          <a:xfrm>
            <a:off x="6811785" y="2029462"/>
            <a:ext cx="2376267" cy="2124000"/>
          </a:xfrm>
          <a:prstGeom prst="rect">
            <a:avLst/>
          </a:prstGeom>
          <a:pattFill prst="wdDnDiag">
            <a:fgClr>
              <a:srgbClr val="E0E0E0"/>
            </a:fgClr>
            <a:bgClr>
              <a:srgbClr val="ECECEC"/>
            </a:bgClr>
          </a:pattFill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Overflow="overflow" horzOverflow="overflow" vert="horz" wrap="square" lIns="180000" tIns="180000" rIns="180000" bIns="180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R="0" lvl="0" indent="0" algn="ctr" fontAlgn="auto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Tx/>
              <a:buNone/>
              <a:tabLst/>
            </a:pPr>
            <a:endParaRPr kumimoji="0" lang="nl-NL" sz="1600" b="0" i="0" u="none" strike="noStrike" kern="0" cap="all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721" name="Rechthoek 720">
            <a:extLst>
              <a:ext uri="{FF2B5EF4-FFF2-40B4-BE49-F238E27FC236}">
                <a16:creationId xmlns:a16="http://schemas.microsoft.com/office/drawing/2014/main" id="{2BD63E8F-81BA-4E96-8DC4-BF0CE43DC64D}"/>
              </a:ext>
            </a:extLst>
          </p:cNvPr>
          <p:cNvSpPr/>
          <p:nvPr userDrawn="1"/>
        </p:nvSpPr>
        <p:spPr>
          <a:xfrm>
            <a:off x="9312322" y="2029462"/>
            <a:ext cx="2376267" cy="2124000"/>
          </a:xfrm>
          <a:prstGeom prst="rect">
            <a:avLst/>
          </a:prstGeom>
          <a:pattFill prst="wdDnDiag">
            <a:fgClr>
              <a:srgbClr val="E0E0E0"/>
            </a:fgClr>
            <a:bgClr>
              <a:srgbClr val="ECECEC"/>
            </a:bgClr>
          </a:pattFill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Overflow="overflow" horzOverflow="overflow" vert="horz" wrap="square" lIns="180000" tIns="180000" rIns="180000" bIns="180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R="0" lvl="0" indent="0" algn="ctr" fontAlgn="auto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Tx/>
              <a:buNone/>
              <a:tabLst/>
            </a:pPr>
            <a:endParaRPr kumimoji="0" lang="nl-NL" sz="1600" b="0" i="0" u="none" strike="noStrike" kern="0" cap="all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722" name="Rechthoek 721">
            <a:extLst>
              <a:ext uri="{FF2B5EF4-FFF2-40B4-BE49-F238E27FC236}">
                <a16:creationId xmlns:a16="http://schemas.microsoft.com/office/drawing/2014/main" id="{EB68EACB-FA43-49D9-955E-DB3102023D2E}"/>
              </a:ext>
            </a:extLst>
          </p:cNvPr>
          <p:cNvSpPr/>
          <p:nvPr userDrawn="1"/>
        </p:nvSpPr>
        <p:spPr>
          <a:xfrm>
            <a:off x="4311248" y="4273564"/>
            <a:ext cx="2376267" cy="2124000"/>
          </a:xfrm>
          <a:prstGeom prst="rect">
            <a:avLst/>
          </a:prstGeom>
          <a:pattFill prst="wdDnDiag">
            <a:fgClr>
              <a:srgbClr val="E0E0E0"/>
            </a:fgClr>
            <a:bgClr>
              <a:srgbClr val="ECECEC"/>
            </a:bgClr>
          </a:pattFill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Overflow="overflow" horzOverflow="overflow" vert="horz" wrap="square" lIns="180000" tIns="180000" rIns="180000" bIns="180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R="0" lvl="0" indent="0" algn="ctr" fontAlgn="auto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Tx/>
              <a:buNone/>
              <a:tabLst/>
            </a:pPr>
            <a:endParaRPr kumimoji="0" lang="nl-NL" sz="1600" b="0" i="0" u="none" strike="noStrike" kern="0" cap="all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723" name="Rechthoek 722">
            <a:extLst>
              <a:ext uri="{FF2B5EF4-FFF2-40B4-BE49-F238E27FC236}">
                <a16:creationId xmlns:a16="http://schemas.microsoft.com/office/drawing/2014/main" id="{28C7271F-DBBC-408D-8512-8F51472B543B}"/>
              </a:ext>
            </a:extLst>
          </p:cNvPr>
          <p:cNvSpPr/>
          <p:nvPr userDrawn="1"/>
        </p:nvSpPr>
        <p:spPr>
          <a:xfrm>
            <a:off x="6811785" y="4273564"/>
            <a:ext cx="2376267" cy="2124000"/>
          </a:xfrm>
          <a:prstGeom prst="rect">
            <a:avLst/>
          </a:prstGeom>
          <a:pattFill prst="wdDnDiag">
            <a:fgClr>
              <a:srgbClr val="E0E0E0"/>
            </a:fgClr>
            <a:bgClr>
              <a:srgbClr val="ECECEC"/>
            </a:bgClr>
          </a:pattFill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Overflow="overflow" horzOverflow="overflow" vert="horz" wrap="square" lIns="180000" tIns="180000" rIns="180000" bIns="180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R="0" lvl="0" indent="0" algn="ctr" fontAlgn="auto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Tx/>
              <a:buNone/>
              <a:tabLst/>
            </a:pPr>
            <a:endParaRPr kumimoji="0" lang="nl-NL" sz="1600" b="0" i="0" u="none" strike="noStrike" kern="0" cap="all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724" name="Rechthoek 723">
            <a:extLst>
              <a:ext uri="{FF2B5EF4-FFF2-40B4-BE49-F238E27FC236}">
                <a16:creationId xmlns:a16="http://schemas.microsoft.com/office/drawing/2014/main" id="{FAA4D325-051E-41A2-92B8-C5D4117B6FEF}"/>
              </a:ext>
            </a:extLst>
          </p:cNvPr>
          <p:cNvSpPr/>
          <p:nvPr userDrawn="1"/>
        </p:nvSpPr>
        <p:spPr>
          <a:xfrm>
            <a:off x="9312322" y="4273564"/>
            <a:ext cx="2376267" cy="2124000"/>
          </a:xfrm>
          <a:prstGeom prst="rect">
            <a:avLst/>
          </a:prstGeom>
          <a:pattFill prst="wdDnDiag">
            <a:fgClr>
              <a:srgbClr val="E0E0E0"/>
            </a:fgClr>
            <a:bgClr>
              <a:srgbClr val="ECECEC"/>
            </a:bgClr>
          </a:pattFill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Overflow="overflow" horzOverflow="overflow" vert="horz" wrap="square" lIns="180000" tIns="180000" rIns="180000" bIns="180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R="0" lvl="0" indent="0" algn="ctr" fontAlgn="auto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Tx/>
              <a:buNone/>
              <a:tabLst/>
            </a:pPr>
            <a:endParaRPr kumimoji="0" lang="nl-NL" sz="1600" b="0" i="0" u="none" strike="noStrike" kern="0" cap="all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640" name="Ovaal 639">
            <a:extLst>
              <a:ext uri="{FF2B5EF4-FFF2-40B4-BE49-F238E27FC236}">
                <a16:creationId xmlns:a16="http://schemas.microsoft.com/office/drawing/2014/main" id="{A5DFE96D-0887-4192-8310-2420FF61A237}"/>
              </a:ext>
            </a:extLst>
          </p:cNvPr>
          <p:cNvSpPr/>
          <p:nvPr/>
        </p:nvSpPr>
        <p:spPr>
          <a:xfrm>
            <a:off x="10009474" y="2206770"/>
            <a:ext cx="981962" cy="981962"/>
          </a:xfrm>
          <a:prstGeom prst="ellipse">
            <a:avLst/>
          </a:prstGeom>
          <a:solidFill>
            <a:srgbClr val="211F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3600" noProof="0" dirty="0">
              <a:solidFill>
                <a:srgbClr val="211F26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646" name="H2">
            <a:hlinkClick r:id="rId2"/>
            <a:extLst>
              <a:ext uri="{FF2B5EF4-FFF2-40B4-BE49-F238E27FC236}">
                <a16:creationId xmlns:a16="http://schemas.microsoft.com/office/drawing/2014/main" id="{2E92A497-4A7B-422F-9556-B1B6B2D51122}"/>
              </a:ext>
            </a:extLst>
          </p:cNvPr>
          <p:cNvSpPr txBox="1"/>
          <p:nvPr/>
        </p:nvSpPr>
        <p:spPr>
          <a:xfrm>
            <a:off x="9570189" y="3263418"/>
            <a:ext cx="1860532" cy="366802"/>
          </a:xfrm>
          <a:prstGeom prst="rect">
            <a:avLst/>
          </a:prstGeom>
          <a:noFill/>
        </p:spPr>
        <p:txBody>
          <a:bodyPr wrap="square" lIns="0" tIns="0" rIns="0" bIns="0" rtlCol="0" anchor="t">
            <a:noAutofit/>
          </a:bodyPr>
          <a:lstStyle/>
          <a:p>
            <a:pPr algn="ctr" defTabSz="1217512">
              <a:spcAft>
                <a:spcPts val="600"/>
              </a:spcAft>
            </a:pPr>
            <a:r>
              <a:rPr lang="nl-NL" sz="1200" cap="all" noProof="0" dirty="0">
                <a:solidFill>
                  <a:srgbClr val="211F26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" panose="020B0502040204020203" pitchFamily="34" charset="0"/>
              </a:rPr>
              <a:t>Werken met</a:t>
            </a:r>
            <a:br>
              <a:rPr lang="nl-NL" sz="1200" cap="all" noProof="0" dirty="0">
                <a:solidFill>
                  <a:srgbClr val="211F26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" panose="020B0502040204020203" pitchFamily="34" charset="0"/>
              </a:rPr>
            </a:br>
            <a:r>
              <a:rPr lang="nl-NL" sz="1200" cap="all" noProof="0" dirty="0">
                <a:solidFill>
                  <a:srgbClr val="211F26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" panose="020B0502040204020203" pitchFamily="34" charset="0"/>
              </a:rPr>
              <a:t>grafieken</a:t>
            </a:r>
            <a:endParaRPr lang="nl-NL" sz="1000" kern="1200" noProof="0" dirty="0">
              <a:solidFill>
                <a:srgbClr val="211F26"/>
              </a:solidFill>
              <a:latin typeface="Segoe UI Black" panose="020B0A02040204020203" pitchFamily="34" charset="0"/>
              <a:ea typeface="Segoe UI Black" panose="020B0A02040204020203" pitchFamily="34" charset="0"/>
              <a:cs typeface="Segoe UI" panose="020B0502040204020203" pitchFamily="34" charset="0"/>
            </a:endParaRPr>
          </a:p>
        </p:txBody>
      </p:sp>
      <p:grpSp>
        <p:nvGrpSpPr>
          <p:cNvPr id="647" name="Grafiek icoon">
            <a:extLst>
              <a:ext uri="{FF2B5EF4-FFF2-40B4-BE49-F238E27FC236}">
                <a16:creationId xmlns:a16="http://schemas.microsoft.com/office/drawing/2014/main" id="{0529DC1F-9BD8-4D79-87CC-274D7E3572C8}"/>
              </a:ext>
            </a:extLst>
          </p:cNvPr>
          <p:cNvGrpSpPr/>
          <p:nvPr/>
        </p:nvGrpSpPr>
        <p:grpSpPr>
          <a:xfrm>
            <a:off x="10331074" y="2513710"/>
            <a:ext cx="338763" cy="368083"/>
            <a:chOff x="12468049" y="1754144"/>
            <a:chExt cx="339072" cy="369091"/>
          </a:xfrm>
          <a:solidFill>
            <a:schemeClr val="bg1"/>
          </a:solidFill>
        </p:grpSpPr>
        <p:sp>
          <p:nvSpPr>
            <p:cNvPr id="692" name="Rechthoek 691">
              <a:extLst>
                <a:ext uri="{FF2B5EF4-FFF2-40B4-BE49-F238E27FC236}">
                  <a16:creationId xmlns:a16="http://schemas.microsoft.com/office/drawing/2014/main" id="{B65CCFD7-E701-491E-83C9-06FF7A017A70}"/>
                </a:ext>
              </a:extLst>
            </p:cNvPr>
            <p:cNvSpPr/>
            <p:nvPr/>
          </p:nvSpPr>
          <p:spPr>
            <a:xfrm>
              <a:off x="12468049" y="1869625"/>
              <a:ext cx="92751" cy="253609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sz="1800" noProof="0" dirty="0">
                <a:solidFill>
                  <a:srgbClr val="211F26"/>
                </a:solidFill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693" name="Rechthoek 692">
              <a:extLst>
                <a:ext uri="{FF2B5EF4-FFF2-40B4-BE49-F238E27FC236}">
                  <a16:creationId xmlns:a16="http://schemas.microsoft.com/office/drawing/2014/main" id="{F6393829-C1D2-4EFD-B5C2-7900902CC729}"/>
                </a:ext>
              </a:extLst>
            </p:cNvPr>
            <p:cNvSpPr/>
            <p:nvPr/>
          </p:nvSpPr>
          <p:spPr>
            <a:xfrm>
              <a:off x="12590223" y="1754144"/>
              <a:ext cx="92751" cy="369091"/>
            </a:xfrm>
            <a:prstGeom prst="rect">
              <a:avLst/>
            </a:prstGeom>
            <a:solidFill>
              <a:srgbClr val="9D9FA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sz="1800" noProof="0" dirty="0">
                <a:solidFill>
                  <a:srgbClr val="211F26"/>
                </a:solidFill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694" name="Rechthoek 693">
              <a:extLst>
                <a:ext uri="{FF2B5EF4-FFF2-40B4-BE49-F238E27FC236}">
                  <a16:creationId xmlns:a16="http://schemas.microsoft.com/office/drawing/2014/main" id="{F9DE322C-6580-4583-A4AC-648C1795E378}"/>
                </a:ext>
              </a:extLst>
            </p:cNvPr>
            <p:cNvSpPr/>
            <p:nvPr/>
          </p:nvSpPr>
          <p:spPr>
            <a:xfrm>
              <a:off x="12714370" y="1836322"/>
              <a:ext cx="92751" cy="286913"/>
            </a:xfrm>
            <a:prstGeom prst="rect">
              <a:avLst/>
            </a:prstGeom>
            <a:solidFill>
              <a:srgbClr val="1FF52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sz="1800" noProof="0" dirty="0">
                <a:solidFill>
                  <a:srgbClr val="211F26"/>
                </a:solidFill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</p:grpSp>
      <p:sp>
        <p:nvSpPr>
          <p:cNvPr id="641" name="Ovaal 640">
            <a:extLst>
              <a:ext uri="{FF2B5EF4-FFF2-40B4-BE49-F238E27FC236}">
                <a16:creationId xmlns:a16="http://schemas.microsoft.com/office/drawing/2014/main" id="{1C1B094D-E739-489E-98EB-DD4B57A89A32}"/>
              </a:ext>
            </a:extLst>
          </p:cNvPr>
          <p:cNvSpPr/>
          <p:nvPr/>
        </p:nvSpPr>
        <p:spPr>
          <a:xfrm>
            <a:off x="5008400" y="4456311"/>
            <a:ext cx="981962" cy="981962"/>
          </a:xfrm>
          <a:prstGeom prst="ellipse">
            <a:avLst/>
          </a:prstGeom>
          <a:solidFill>
            <a:srgbClr val="211F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3600" noProof="0" dirty="0">
              <a:solidFill>
                <a:srgbClr val="211F26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648" name="H2">
            <a:hlinkClick r:id="rId3"/>
            <a:extLst>
              <a:ext uri="{FF2B5EF4-FFF2-40B4-BE49-F238E27FC236}">
                <a16:creationId xmlns:a16="http://schemas.microsoft.com/office/drawing/2014/main" id="{7789A2F3-845B-44A2-94A4-53DFB7D6C411}"/>
              </a:ext>
            </a:extLst>
          </p:cNvPr>
          <p:cNvSpPr txBox="1"/>
          <p:nvPr/>
        </p:nvSpPr>
        <p:spPr>
          <a:xfrm>
            <a:off x="4569115" y="5557167"/>
            <a:ext cx="1860532" cy="366802"/>
          </a:xfrm>
          <a:prstGeom prst="rect">
            <a:avLst/>
          </a:prstGeom>
          <a:noFill/>
        </p:spPr>
        <p:txBody>
          <a:bodyPr wrap="square" lIns="0" tIns="0" rIns="0" bIns="0" rtlCol="0" anchor="t">
            <a:noAutofit/>
          </a:bodyPr>
          <a:lstStyle/>
          <a:p>
            <a:pPr algn="ctr" defTabSz="1217512">
              <a:spcAft>
                <a:spcPts val="600"/>
              </a:spcAft>
            </a:pPr>
            <a:r>
              <a:rPr lang="nl-NL" sz="1200" cap="all" noProof="0" dirty="0">
                <a:solidFill>
                  <a:srgbClr val="211F26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" panose="020B0502040204020203" pitchFamily="34" charset="0"/>
              </a:rPr>
              <a:t>Werken met</a:t>
            </a:r>
            <a:br>
              <a:rPr lang="nl-NL" sz="1200" cap="all" noProof="0" dirty="0">
                <a:solidFill>
                  <a:srgbClr val="211F26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" panose="020B0502040204020203" pitchFamily="34" charset="0"/>
              </a:rPr>
            </a:br>
            <a:r>
              <a:rPr lang="nl-NL" sz="1200" cap="all" noProof="0" dirty="0">
                <a:solidFill>
                  <a:srgbClr val="211F26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" panose="020B0502040204020203" pitchFamily="34" charset="0"/>
              </a:rPr>
              <a:t>tabellen</a:t>
            </a:r>
            <a:endParaRPr lang="nl-NL" sz="1000" kern="1200" noProof="0" dirty="0">
              <a:solidFill>
                <a:srgbClr val="211F26"/>
              </a:solidFill>
              <a:latin typeface="Segoe UI Black" panose="020B0A02040204020203" pitchFamily="34" charset="0"/>
              <a:ea typeface="Segoe UI Black" panose="020B0A02040204020203" pitchFamily="34" charset="0"/>
              <a:cs typeface="Segoe UI" panose="020B0502040204020203" pitchFamily="34" charset="0"/>
            </a:endParaRPr>
          </a:p>
        </p:txBody>
      </p:sp>
      <p:grpSp>
        <p:nvGrpSpPr>
          <p:cNvPr id="651" name="Tabel icoon">
            <a:extLst>
              <a:ext uri="{FF2B5EF4-FFF2-40B4-BE49-F238E27FC236}">
                <a16:creationId xmlns:a16="http://schemas.microsoft.com/office/drawing/2014/main" id="{C4952ED6-2338-4F75-A1D7-40998203AFBC}"/>
              </a:ext>
            </a:extLst>
          </p:cNvPr>
          <p:cNvGrpSpPr/>
          <p:nvPr/>
        </p:nvGrpSpPr>
        <p:grpSpPr>
          <a:xfrm>
            <a:off x="5287983" y="4756696"/>
            <a:ext cx="422796" cy="381193"/>
            <a:chOff x="6072040" y="3376043"/>
            <a:chExt cx="1227920" cy="1109109"/>
          </a:xfrm>
        </p:grpSpPr>
        <p:sp>
          <p:nvSpPr>
            <p:cNvPr id="683" name="Rechthoek 682">
              <a:extLst>
                <a:ext uri="{FF2B5EF4-FFF2-40B4-BE49-F238E27FC236}">
                  <a16:creationId xmlns:a16="http://schemas.microsoft.com/office/drawing/2014/main" id="{784D994A-7FE4-4343-B5AD-E548CB72C85E}"/>
                </a:ext>
              </a:extLst>
            </p:cNvPr>
            <p:cNvSpPr/>
            <p:nvPr userDrawn="1"/>
          </p:nvSpPr>
          <p:spPr>
            <a:xfrm>
              <a:off x="6072040" y="3376043"/>
              <a:ext cx="1227920" cy="1109109"/>
            </a:xfrm>
            <a:prstGeom prst="rect">
              <a:avLst/>
            </a:prstGeom>
            <a:solidFill>
              <a:srgbClr val="FFFFFF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sz="1800" noProof="0" dirty="0">
                <a:solidFill>
                  <a:srgbClr val="211F26"/>
                </a:solidFill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684" name="Rechthoek 683">
              <a:extLst>
                <a:ext uri="{FF2B5EF4-FFF2-40B4-BE49-F238E27FC236}">
                  <a16:creationId xmlns:a16="http://schemas.microsoft.com/office/drawing/2014/main" id="{59E3E408-B8E1-4CA1-9B72-69BD19BC60A3}"/>
                </a:ext>
              </a:extLst>
            </p:cNvPr>
            <p:cNvSpPr/>
            <p:nvPr/>
          </p:nvSpPr>
          <p:spPr>
            <a:xfrm>
              <a:off x="6084861" y="4069628"/>
              <a:ext cx="405674" cy="203327"/>
            </a:xfrm>
            <a:prstGeom prst="rect">
              <a:avLst/>
            </a:prstGeom>
            <a:solidFill>
              <a:srgbClr val="1FF52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sz="1800" noProof="0" dirty="0">
                <a:solidFill>
                  <a:srgbClr val="211F26"/>
                </a:solidFill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cxnSp>
          <p:nvCxnSpPr>
            <p:cNvPr id="686" name="Rechte verbindingslijn 685">
              <a:extLst>
                <a:ext uri="{FF2B5EF4-FFF2-40B4-BE49-F238E27FC236}">
                  <a16:creationId xmlns:a16="http://schemas.microsoft.com/office/drawing/2014/main" id="{53597256-30AB-46EF-BF68-21EB1E0126D4}"/>
                </a:ext>
              </a:extLst>
            </p:cNvPr>
            <p:cNvCxnSpPr/>
            <p:nvPr userDrawn="1"/>
          </p:nvCxnSpPr>
          <p:spPr>
            <a:xfrm>
              <a:off x="6493304" y="3605313"/>
              <a:ext cx="0" cy="872219"/>
            </a:xfrm>
            <a:prstGeom prst="line">
              <a:avLst/>
            </a:prstGeom>
            <a:ln w="12700">
              <a:solidFill>
                <a:srgbClr val="DADAD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7" name="Rechte verbindingslijn 686">
              <a:extLst>
                <a:ext uri="{FF2B5EF4-FFF2-40B4-BE49-F238E27FC236}">
                  <a16:creationId xmlns:a16="http://schemas.microsoft.com/office/drawing/2014/main" id="{3A47FA7A-9069-42A7-8716-A2493BDC8CDA}"/>
                </a:ext>
              </a:extLst>
            </p:cNvPr>
            <p:cNvCxnSpPr/>
            <p:nvPr userDrawn="1"/>
          </p:nvCxnSpPr>
          <p:spPr>
            <a:xfrm>
              <a:off x="6883025" y="3605313"/>
              <a:ext cx="0" cy="872219"/>
            </a:xfrm>
            <a:prstGeom prst="line">
              <a:avLst/>
            </a:prstGeom>
            <a:ln w="12700">
              <a:solidFill>
                <a:srgbClr val="DADAD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8" name="Rechte verbindingslijn 687">
              <a:extLst>
                <a:ext uri="{FF2B5EF4-FFF2-40B4-BE49-F238E27FC236}">
                  <a16:creationId xmlns:a16="http://schemas.microsoft.com/office/drawing/2014/main" id="{85AEB08D-7857-45D6-8A4A-994A8E76355E}"/>
                </a:ext>
              </a:extLst>
            </p:cNvPr>
            <p:cNvCxnSpPr/>
            <p:nvPr userDrawn="1"/>
          </p:nvCxnSpPr>
          <p:spPr>
            <a:xfrm flipH="1">
              <a:off x="6090561" y="3827108"/>
              <a:ext cx="1209399" cy="0"/>
            </a:xfrm>
            <a:prstGeom prst="line">
              <a:avLst/>
            </a:prstGeom>
            <a:ln w="12700">
              <a:solidFill>
                <a:srgbClr val="DADAD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9" name="Rechte verbindingslijn 688">
              <a:extLst>
                <a:ext uri="{FF2B5EF4-FFF2-40B4-BE49-F238E27FC236}">
                  <a16:creationId xmlns:a16="http://schemas.microsoft.com/office/drawing/2014/main" id="{5A309B4C-7D92-460B-B78C-2DEAAD860873}"/>
                </a:ext>
              </a:extLst>
            </p:cNvPr>
            <p:cNvCxnSpPr/>
            <p:nvPr userDrawn="1"/>
          </p:nvCxnSpPr>
          <p:spPr>
            <a:xfrm flipH="1">
              <a:off x="6090561" y="4055708"/>
              <a:ext cx="1209399" cy="0"/>
            </a:xfrm>
            <a:prstGeom prst="line">
              <a:avLst/>
            </a:prstGeom>
            <a:ln w="12700">
              <a:solidFill>
                <a:srgbClr val="DADAD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0" name="Rechte verbindingslijn 689">
              <a:extLst>
                <a:ext uri="{FF2B5EF4-FFF2-40B4-BE49-F238E27FC236}">
                  <a16:creationId xmlns:a16="http://schemas.microsoft.com/office/drawing/2014/main" id="{7AFDDB2C-9A04-427E-8DE3-6C2420EBB1FF}"/>
                </a:ext>
              </a:extLst>
            </p:cNvPr>
            <p:cNvCxnSpPr/>
            <p:nvPr userDrawn="1"/>
          </p:nvCxnSpPr>
          <p:spPr>
            <a:xfrm flipH="1">
              <a:off x="6090561" y="4276688"/>
              <a:ext cx="1209399" cy="0"/>
            </a:xfrm>
            <a:prstGeom prst="line">
              <a:avLst/>
            </a:prstGeom>
            <a:ln w="12700">
              <a:solidFill>
                <a:srgbClr val="DADAD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91" name="Rechthoek 690">
              <a:extLst>
                <a:ext uri="{FF2B5EF4-FFF2-40B4-BE49-F238E27FC236}">
                  <a16:creationId xmlns:a16="http://schemas.microsoft.com/office/drawing/2014/main" id="{8C8ED380-24E5-4940-97CA-86DF99C645C7}"/>
                </a:ext>
              </a:extLst>
            </p:cNvPr>
            <p:cNvSpPr/>
            <p:nvPr userDrawn="1"/>
          </p:nvSpPr>
          <p:spPr>
            <a:xfrm>
              <a:off x="6072040" y="3376043"/>
              <a:ext cx="1227920" cy="1109109"/>
            </a:xfrm>
            <a:prstGeom prst="rect">
              <a:avLst/>
            </a:prstGeom>
            <a:noFill/>
            <a:ln w="12700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sz="1800" noProof="0" dirty="0">
                <a:solidFill>
                  <a:srgbClr val="211F26"/>
                </a:solidFill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685" name="Rechthoek 684">
              <a:extLst>
                <a:ext uri="{FF2B5EF4-FFF2-40B4-BE49-F238E27FC236}">
                  <a16:creationId xmlns:a16="http://schemas.microsoft.com/office/drawing/2014/main" id="{6DC63422-9D6B-4FF5-9680-9D8B3E8E98C3}"/>
                </a:ext>
              </a:extLst>
            </p:cNvPr>
            <p:cNvSpPr/>
            <p:nvPr userDrawn="1"/>
          </p:nvSpPr>
          <p:spPr>
            <a:xfrm>
              <a:off x="6090829" y="3393962"/>
              <a:ext cx="1209131" cy="218971"/>
            </a:xfrm>
            <a:prstGeom prst="rect">
              <a:avLst/>
            </a:prstGeom>
            <a:solidFill>
              <a:srgbClr val="9D9FA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sz="1800" noProof="0" dirty="0">
                <a:solidFill>
                  <a:srgbClr val="211F26"/>
                </a:solidFill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</p:grpSp>
      <p:sp>
        <p:nvSpPr>
          <p:cNvPr id="642" name="Ovaal 641">
            <a:extLst>
              <a:ext uri="{FF2B5EF4-FFF2-40B4-BE49-F238E27FC236}">
                <a16:creationId xmlns:a16="http://schemas.microsoft.com/office/drawing/2014/main" id="{7D4F66EB-B721-4117-93F4-B359224A6B22}"/>
              </a:ext>
            </a:extLst>
          </p:cNvPr>
          <p:cNvSpPr/>
          <p:nvPr/>
        </p:nvSpPr>
        <p:spPr>
          <a:xfrm>
            <a:off x="7508937" y="4456311"/>
            <a:ext cx="981962" cy="981962"/>
          </a:xfrm>
          <a:prstGeom prst="ellipse">
            <a:avLst/>
          </a:prstGeom>
          <a:solidFill>
            <a:srgbClr val="211F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3600" noProof="0" dirty="0">
              <a:solidFill>
                <a:srgbClr val="211F26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649" name="H2">
            <a:hlinkClick r:id="rId4"/>
            <a:extLst>
              <a:ext uri="{FF2B5EF4-FFF2-40B4-BE49-F238E27FC236}">
                <a16:creationId xmlns:a16="http://schemas.microsoft.com/office/drawing/2014/main" id="{682F9A29-DD65-499E-8348-562463EF65FD}"/>
              </a:ext>
            </a:extLst>
          </p:cNvPr>
          <p:cNvSpPr txBox="1"/>
          <p:nvPr/>
        </p:nvSpPr>
        <p:spPr>
          <a:xfrm>
            <a:off x="7069652" y="5513508"/>
            <a:ext cx="1860532" cy="366802"/>
          </a:xfrm>
          <a:prstGeom prst="rect">
            <a:avLst/>
          </a:prstGeom>
          <a:noFill/>
        </p:spPr>
        <p:txBody>
          <a:bodyPr wrap="square" lIns="0" tIns="0" rIns="0" bIns="0" rtlCol="0" anchor="t">
            <a:noAutofit/>
          </a:bodyPr>
          <a:lstStyle/>
          <a:p>
            <a:pPr algn="ctr" defTabSz="1217512">
              <a:spcAft>
                <a:spcPts val="600"/>
              </a:spcAft>
            </a:pPr>
            <a:r>
              <a:rPr lang="nl-NL" sz="1200" cap="all" noProof="0" dirty="0">
                <a:solidFill>
                  <a:srgbClr val="211F26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" panose="020B0502040204020203" pitchFamily="34" charset="0"/>
              </a:rPr>
              <a:t>Werken met</a:t>
            </a:r>
            <a:br>
              <a:rPr lang="nl-NL" sz="1200" cap="all" noProof="0" dirty="0">
                <a:solidFill>
                  <a:srgbClr val="211F26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" panose="020B0502040204020203" pitchFamily="34" charset="0"/>
              </a:rPr>
            </a:br>
            <a:r>
              <a:rPr lang="nl-NL" sz="1200" cap="all" noProof="0" dirty="0">
                <a:solidFill>
                  <a:srgbClr val="211F26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" panose="020B0502040204020203" pitchFamily="34" charset="0"/>
              </a:rPr>
              <a:t>video’s</a:t>
            </a:r>
            <a:endParaRPr lang="nl-NL" sz="1000" kern="1200" noProof="0" dirty="0">
              <a:solidFill>
                <a:srgbClr val="211F26"/>
              </a:solidFill>
              <a:latin typeface="Segoe UI Black" panose="020B0A02040204020203" pitchFamily="34" charset="0"/>
              <a:ea typeface="Segoe UI Black" panose="020B0A02040204020203" pitchFamily="34" charset="0"/>
              <a:cs typeface="Segoe UI" panose="020B0502040204020203" pitchFamily="34" charset="0"/>
            </a:endParaRPr>
          </a:p>
        </p:txBody>
      </p:sp>
      <p:grpSp>
        <p:nvGrpSpPr>
          <p:cNvPr id="652" name="Video icoon">
            <a:extLst>
              <a:ext uri="{FF2B5EF4-FFF2-40B4-BE49-F238E27FC236}">
                <a16:creationId xmlns:a16="http://schemas.microsoft.com/office/drawing/2014/main" id="{1F3EC03A-AE51-4737-B245-5AF041E094AE}"/>
              </a:ext>
            </a:extLst>
          </p:cNvPr>
          <p:cNvGrpSpPr/>
          <p:nvPr/>
        </p:nvGrpSpPr>
        <p:grpSpPr>
          <a:xfrm>
            <a:off x="7810489" y="4757017"/>
            <a:ext cx="378859" cy="380551"/>
            <a:chOff x="8066315" y="1676399"/>
            <a:chExt cx="1371604" cy="1380253"/>
          </a:xfrm>
        </p:grpSpPr>
        <p:sp>
          <p:nvSpPr>
            <p:cNvPr id="679" name="Rechthoek 678">
              <a:extLst>
                <a:ext uri="{FF2B5EF4-FFF2-40B4-BE49-F238E27FC236}">
                  <a16:creationId xmlns:a16="http://schemas.microsoft.com/office/drawing/2014/main" id="{D80957AA-C32F-47DC-AA09-EC3F1A89E6D8}"/>
                </a:ext>
              </a:extLst>
            </p:cNvPr>
            <p:cNvSpPr/>
            <p:nvPr userDrawn="1"/>
          </p:nvSpPr>
          <p:spPr>
            <a:xfrm>
              <a:off x="8066315" y="1687285"/>
              <a:ext cx="1360714" cy="1360714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rgbClr val="9D9FA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sz="1800" noProof="0" dirty="0">
                <a:solidFill>
                  <a:srgbClr val="211F26"/>
                </a:solidFill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680" name="Vrije vorm 112">
              <a:extLst>
                <a:ext uri="{FF2B5EF4-FFF2-40B4-BE49-F238E27FC236}">
                  <a16:creationId xmlns:a16="http://schemas.microsoft.com/office/drawing/2014/main" id="{41685255-68E9-4E62-BBAC-DF1ED5CF1D90}"/>
                </a:ext>
              </a:extLst>
            </p:cNvPr>
            <p:cNvSpPr/>
            <p:nvPr userDrawn="1"/>
          </p:nvSpPr>
          <p:spPr>
            <a:xfrm>
              <a:off x="8077205" y="1676399"/>
              <a:ext cx="1360714" cy="206829"/>
            </a:xfrm>
            <a:custGeom>
              <a:avLst/>
              <a:gdLst>
                <a:gd name="connsiteX0" fmla="*/ 1186901 w 1360714"/>
                <a:gd name="connsiteY0" fmla="*/ 41746 h 206829"/>
                <a:gd name="connsiteX1" fmla="*/ 1186901 w 1360714"/>
                <a:gd name="connsiteY1" fmla="*/ 175847 h 206829"/>
                <a:gd name="connsiteX2" fmla="*/ 1315854 w 1360714"/>
                <a:gd name="connsiteY2" fmla="*/ 175847 h 206829"/>
                <a:gd name="connsiteX3" fmla="*/ 1315854 w 1360714"/>
                <a:gd name="connsiteY3" fmla="*/ 41746 h 206829"/>
                <a:gd name="connsiteX4" fmla="*/ 958249 w 1360714"/>
                <a:gd name="connsiteY4" fmla="*/ 41746 h 206829"/>
                <a:gd name="connsiteX5" fmla="*/ 958249 w 1360714"/>
                <a:gd name="connsiteY5" fmla="*/ 175847 h 206829"/>
                <a:gd name="connsiteX6" fmla="*/ 1087202 w 1360714"/>
                <a:gd name="connsiteY6" fmla="*/ 175847 h 206829"/>
                <a:gd name="connsiteX7" fmla="*/ 1087202 w 1360714"/>
                <a:gd name="connsiteY7" fmla="*/ 41746 h 206829"/>
                <a:gd name="connsiteX8" fmla="*/ 729440 w 1360714"/>
                <a:gd name="connsiteY8" fmla="*/ 41746 h 206829"/>
                <a:gd name="connsiteX9" fmla="*/ 729440 w 1360714"/>
                <a:gd name="connsiteY9" fmla="*/ 175847 h 206829"/>
                <a:gd name="connsiteX10" fmla="*/ 858393 w 1360714"/>
                <a:gd name="connsiteY10" fmla="*/ 175847 h 206829"/>
                <a:gd name="connsiteX11" fmla="*/ 858393 w 1360714"/>
                <a:gd name="connsiteY11" fmla="*/ 41746 h 206829"/>
                <a:gd name="connsiteX12" fmla="*/ 493889 w 1360714"/>
                <a:gd name="connsiteY12" fmla="*/ 41746 h 206829"/>
                <a:gd name="connsiteX13" fmla="*/ 493889 w 1360714"/>
                <a:gd name="connsiteY13" fmla="*/ 175847 h 206829"/>
                <a:gd name="connsiteX14" fmla="*/ 622842 w 1360714"/>
                <a:gd name="connsiteY14" fmla="*/ 175847 h 206829"/>
                <a:gd name="connsiteX15" fmla="*/ 622842 w 1360714"/>
                <a:gd name="connsiteY15" fmla="*/ 41746 h 206829"/>
                <a:gd name="connsiteX16" fmla="*/ 260368 w 1360714"/>
                <a:gd name="connsiteY16" fmla="*/ 41746 h 206829"/>
                <a:gd name="connsiteX17" fmla="*/ 260368 w 1360714"/>
                <a:gd name="connsiteY17" fmla="*/ 175847 h 206829"/>
                <a:gd name="connsiteX18" fmla="*/ 389321 w 1360714"/>
                <a:gd name="connsiteY18" fmla="*/ 175847 h 206829"/>
                <a:gd name="connsiteX19" fmla="*/ 389321 w 1360714"/>
                <a:gd name="connsiteY19" fmla="*/ 41746 h 206829"/>
                <a:gd name="connsiteX20" fmla="*/ 35169 w 1360714"/>
                <a:gd name="connsiteY20" fmla="*/ 41746 h 206829"/>
                <a:gd name="connsiteX21" fmla="*/ 35169 w 1360714"/>
                <a:gd name="connsiteY21" fmla="*/ 175847 h 206829"/>
                <a:gd name="connsiteX22" fmla="*/ 164122 w 1360714"/>
                <a:gd name="connsiteY22" fmla="*/ 175847 h 206829"/>
                <a:gd name="connsiteX23" fmla="*/ 164122 w 1360714"/>
                <a:gd name="connsiteY23" fmla="*/ 41746 h 206829"/>
                <a:gd name="connsiteX24" fmla="*/ 0 w 1360714"/>
                <a:gd name="connsiteY24" fmla="*/ 0 h 206829"/>
                <a:gd name="connsiteX25" fmla="*/ 1360714 w 1360714"/>
                <a:gd name="connsiteY25" fmla="*/ 0 h 206829"/>
                <a:gd name="connsiteX26" fmla="*/ 1360714 w 1360714"/>
                <a:gd name="connsiteY26" fmla="*/ 206829 h 206829"/>
                <a:gd name="connsiteX27" fmla="*/ 0 w 1360714"/>
                <a:gd name="connsiteY27" fmla="*/ 206829 h 2068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1360714" h="206829">
                  <a:moveTo>
                    <a:pt x="1186901" y="41746"/>
                  </a:moveTo>
                  <a:lnTo>
                    <a:pt x="1186901" y="175847"/>
                  </a:lnTo>
                  <a:lnTo>
                    <a:pt x="1315854" y="175847"/>
                  </a:lnTo>
                  <a:lnTo>
                    <a:pt x="1315854" y="41746"/>
                  </a:lnTo>
                  <a:close/>
                  <a:moveTo>
                    <a:pt x="958249" y="41746"/>
                  </a:moveTo>
                  <a:lnTo>
                    <a:pt x="958249" y="175847"/>
                  </a:lnTo>
                  <a:lnTo>
                    <a:pt x="1087202" y="175847"/>
                  </a:lnTo>
                  <a:lnTo>
                    <a:pt x="1087202" y="41746"/>
                  </a:lnTo>
                  <a:close/>
                  <a:moveTo>
                    <a:pt x="729440" y="41746"/>
                  </a:moveTo>
                  <a:lnTo>
                    <a:pt x="729440" y="175847"/>
                  </a:lnTo>
                  <a:lnTo>
                    <a:pt x="858393" y="175847"/>
                  </a:lnTo>
                  <a:lnTo>
                    <a:pt x="858393" y="41746"/>
                  </a:lnTo>
                  <a:close/>
                  <a:moveTo>
                    <a:pt x="493889" y="41746"/>
                  </a:moveTo>
                  <a:lnTo>
                    <a:pt x="493889" y="175847"/>
                  </a:lnTo>
                  <a:lnTo>
                    <a:pt x="622842" y="175847"/>
                  </a:lnTo>
                  <a:lnTo>
                    <a:pt x="622842" y="41746"/>
                  </a:lnTo>
                  <a:close/>
                  <a:moveTo>
                    <a:pt x="260368" y="41746"/>
                  </a:moveTo>
                  <a:lnTo>
                    <a:pt x="260368" y="175847"/>
                  </a:lnTo>
                  <a:lnTo>
                    <a:pt x="389321" y="175847"/>
                  </a:lnTo>
                  <a:lnTo>
                    <a:pt x="389321" y="41746"/>
                  </a:lnTo>
                  <a:close/>
                  <a:moveTo>
                    <a:pt x="35169" y="41746"/>
                  </a:moveTo>
                  <a:lnTo>
                    <a:pt x="35169" y="175847"/>
                  </a:lnTo>
                  <a:lnTo>
                    <a:pt x="164122" y="175847"/>
                  </a:lnTo>
                  <a:lnTo>
                    <a:pt x="164122" y="41746"/>
                  </a:lnTo>
                  <a:close/>
                  <a:moveTo>
                    <a:pt x="0" y="0"/>
                  </a:moveTo>
                  <a:lnTo>
                    <a:pt x="1360714" y="0"/>
                  </a:lnTo>
                  <a:lnTo>
                    <a:pt x="1360714" y="206829"/>
                  </a:lnTo>
                  <a:lnTo>
                    <a:pt x="0" y="206829"/>
                  </a:lnTo>
                  <a:close/>
                </a:path>
              </a:pathLst>
            </a:custGeom>
            <a:solidFill>
              <a:srgbClr val="9D9FA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sz="1800" noProof="0" dirty="0">
                <a:solidFill>
                  <a:srgbClr val="211F26"/>
                </a:solidFill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681" name="Vrije vorm 113">
              <a:extLst>
                <a:ext uri="{FF2B5EF4-FFF2-40B4-BE49-F238E27FC236}">
                  <a16:creationId xmlns:a16="http://schemas.microsoft.com/office/drawing/2014/main" id="{D0E7D4A8-A2D0-4C60-B832-704DEAC6C3B0}"/>
                </a:ext>
              </a:extLst>
            </p:cNvPr>
            <p:cNvSpPr/>
            <p:nvPr userDrawn="1"/>
          </p:nvSpPr>
          <p:spPr>
            <a:xfrm>
              <a:off x="8071339" y="2849823"/>
              <a:ext cx="1360714" cy="206829"/>
            </a:xfrm>
            <a:custGeom>
              <a:avLst/>
              <a:gdLst>
                <a:gd name="connsiteX0" fmla="*/ 1186901 w 1360714"/>
                <a:gd name="connsiteY0" fmla="*/ 41746 h 206829"/>
                <a:gd name="connsiteX1" fmla="*/ 1186901 w 1360714"/>
                <a:gd name="connsiteY1" fmla="*/ 175847 h 206829"/>
                <a:gd name="connsiteX2" fmla="*/ 1315854 w 1360714"/>
                <a:gd name="connsiteY2" fmla="*/ 175847 h 206829"/>
                <a:gd name="connsiteX3" fmla="*/ 1315854 w 1360714"/>
                <a:gd name="connsiteY3" fmla="*/ 41746 h 206829"/>
                <a:gd name="connsiteX4" fmla="*/ 958249 w 1360714"/>
                <a:gd name="connsiteY4" fmla="*/ 41746 h 206829"/>
                <a:gd name="connsiteX5" fmla="*/ 958249 w 1360714"/>
                <a:gd name="connsiteY5" fmla="*/ 175847 h 206829"/>
                <a:gd name="connsiteX6" fmla="*/ 1087202 w 1360714"/>
                <a:gd name="connsiteY6" fmla="*/ 175847 h 206829"/>
                <a:gd name="connsiteX7" fmla="*/ 1087202 w 1360714"/>
                <a:gd name="connsiteY7" fmla="*/ 41746 h 206829"/>
                <a:gd name="connsiteX8" fmla="*/ 729440 w 1360714"/>
                <a:gd name="connsiteY8" fmla="*/ 41746 h 206829"/>
                <a:gd name="connsiteX9" fmla="*/ 729440 w 1360714"/>
                <a:gd name="connsiteY9" fmla="*/ 175847 h 206829"/>
                <a:gd name="connsiteX10" fmla="*/ 858393 w 1360714"/>
                <a:gd name="connsiteY10" fmla="*/ 175847 h 206829"/>
                <a:gd name="connsiteX11" fmla="*/ 858393 w 1360714"/>
                <a:gd name="connsiteY11" fmla="*/ 41746 h 206829"/>
                <a:gd name="connsiteX12" fmla="*/ 493889 w 1360714"/>
                <a:gd name="connsiteY12" fmla="*/ 41746 h 206829"/>
                <a:gd name="connsiteX13" fmla="*/ 493889 w 1360714"/>
                <a:gd name="connsiteY13" fmla="*/ 175847 h 206829"/>
                <a:gd name="connsiteX14" fmla="*/ 622842 w 1360714"/>
                <a:gd name="connsiteY14" fmla="*/ 175847 h 206829"/>
                <a:gd name="connsiteX15" fmla="*/ 622842 w 1360714"/>
                <a:gd name="connsiteY15" fmla="*/ 41746 h 206829"/>
                <a:gd name="connsiteX16" fmla="*/ 260368 w 1360714"/>
                <a:gd name="connsiteY16" fmla="*/ 41746 h 206829"/>
                <a:gd name="connsiteX17" fmla="*/ 260368 w 1360714"/>
                <a:gd name="connsiteY17" fmla="*/ 175847 h 206829"/>
                <a:gd name="connsiteX18" fmla="*/ 389321 w 1360714"/>
                <a:gd name="connsiteY18" fmla="*/ 175847 h 206829"/>
                <a:gd name="connsiteX19" fmla="*/ 389321 w 1360714"/>
                <a:gd name="connsiteY19" fmla="*/ 41746 h 206829"/>
                <a:gd name="connsiteX20" fmla="*/ 35169 w 1360714"/>
                <a:gd name="connsiteY20" fmla="*/ 41746 h 206829"/>
                <a:gd name="connsiteX21" fmla="*/ 35169 w 1360714"/>
                <a:gd name="connsiteY21" fmla="*/ 175847 h 206829"/>
                <a:gd name="connsiteX22" fmla="*/ 164122 w 1360714"/>
                <a:gd name="connsiteY22" fmla="*/ 175847 h 206829"/>
                <a:gd name="connsiteX23" fmla="*/ 164122 w 1360714"/>
                <a:gd name="connsiteY23" fmla="*/ 41746 h 206829"/>
                <a:gd name="connsiteX24" fmla="*/ 0 w 1360714"/>
                <a:gd name="connsiteY24" fmla="*/ 0 h 206829"/>
                <a:gd name="connsiteX25" fmla="*/ 1360714 w 1360714"/>
                <a:gd name="connsiteY25" fmla="*/ 0 h 206829"/>
                <a:gd name="connsiteX26" fmla="*/ 1360714 w 1360714"/>
                <a:gd name="connsiteY26" fmla="*/ 206829 h 206829"/>
                <a:gd name="connsiteX27" fmla="*/ 0 w 1360714"/>
                <a:gd name="connsiteY27" fmla="*/ 206829 h 2068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1360714" h="206829">
                  <a:moveTo>
                    <a:pt x="1186901" y="41746"/>
                  </a:moveTo>
                  <a:lnTo>
                    <a:pt x="1186901" y="175847"/>
                  </a:lnTo>
                  <a:lnTo>
                    <a:pt x="1315854" y="175847"/>
                  </a:lnTo>
                  <a:lnTo>
                    <a:pt x="1315854" y="41746"/>
                  </a:lnTo>
                  <a:close/>
                  <a:moveTo>
                    <a:pt x="958249" y="41746"/>
                  </a:moveTo>
                  <a:lnTo>
                    <a:pt x="958249" y="175847"/>
                  </a:lnTo>
                  <a:lnTo>
                    <a:pt x="1087202" y="175847"/>
                  </a:lnTo>
                  <a:lnTo>
                    <a:pt x="1087202" y="41746"/>
                  </a:lnTo>
                  <a:close/>
                  <a:moveTo>
                    <a:pt x="729440" y="41746"/>
                  </a:moveTo>
                  <a:lnTo>
                    <a:pt x="729440" y="175847"/>
                  </a:lnTo>
                  <a:lnTo>
                    <a:pt x="858393" y="175847"/>
                  </a:lnTo>
                  <a:lnTo>
                    <a:pt x="858393" y="41746"/>
                  </a:lnTo>
                  <a:close/>
                  <a:moveTo>
                    <a:pt x="493889" y="41746"/>
                  </a:moveTo>
                  <a:lnTo>
                    <a:pt x="493889" y="175847"/>
                  </a:lnTo>
                  <a:lnTo>
                    <a:pt x="622842" y="175847"/>
                  </a:lnTo>
                  <a:lnTo>
                    <a:pt x="622842" y="41746"/>
                  </a:lnTo>
                  <a:close/>
                  <a:moveTo>
                    <a:pt x="260368" y="41746"/>
                  </a:moveTo>
                  <a:lnTo>
                    <a:pt x="260368" y="175847"/>
                  </a:lnTo>
                  <a:lnTo>
                    <a:pt x="389321" y="175847"/>
                  </a:lnTo>
                  <a:lnTo>
                    <a:pt x="389321" y="41746"/>
                  </a:lnTo>
                  <a:close/>
                  <a:moveTo>
                    <a:pt x="35169" y="41746"/>
                  </a:moveTo>
                  <a:lnTo>
                    <a:pt x="35169" y="175847"/>
                  </a:lnTo>
                  <a:lnTo>
                    <a:pt x="164122" y="175847"/>
                  </a:lnTo>
                  <a:lnTo>
                    <a:pt x="164122" y="41746"/>
                  </a:lnTo>
                  <a:close/>
                  <a:moveTo>
                    <a:pt x="0" y="0"/>
                  </a:moveTo>
                  <a:lnTo>
                    <a:pt x="1360714" y="0"/>
                  </a:lnTo>
                  <a:lnTo>
                    <a:pt x="1360714" y="206829"/>
                  </a:lnTo>
                  <a:lnTo>
                    <a:pt x="0" y="206829"/>
                  </a:lnTo>
                  <a:close/>
                </a:path>
              </a:pathLst>
            </a:custGeom>
            <a:solidFill>
              <a:srgbClr val="9D9FA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sz="1800" noProof="0" dirty="0">
                <a:solidFill>
                  <a:srgbClr val="211F26"/>
                </a:solidFill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682" name="Gelijkbenige driehoek 681">
              <a:extLst>
                <a:ext uri="{FF2B5EF4-FFF2-40B4-BE49-F238E27FC236}">
                  <a16:creationId xmlns:a16="http://schemas.microsoft.com/office/drawing/2014/main" id="{B71D8983-78FE-45DC-A592-7561DB255F13}"/>
                </a:ext>
              </a:extLst>
            </p:cNvPr>
            <p:cNvSpPr/>
            <p:nvPr/>
          </p:nvSpPr>
          <p:spPr>
            <a:xfrm rot="5400000">
              <a:off x="8584029" y="2156940"/>
              <a:ext cx="422946" cy="421401"/>
            </a:xfrm>
            <a:prstGeom prst="triangle">
              <a:avLst/>
            </a:prstGeom>
            <a:solidFill>
              <a:srgbClr val="1FF524"/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sz="1800" noProof="0" dirty="0">
                <a:solidFill>
                  <a:srgbClr val="211F26"/>
                </a:solidFill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</p:grpSp>
      <p:sp>
        <p:nvSpPr>
          <p:cNvPr id="639" name="Ovaal 638">
            <a:extLst>
              <a:ext uri="{FF2B5EF4-FFF2-40B4-BE49-F238E27FC236}">
                <a16:creationId xmlns:a16="http://schemas.microsoft.com/office/drawing/2014/main" id="{08557350-CBCD-43CD-B676-2BC9CB4B3F24}"/>
              </a:ext>
            </a:extLst>
          </p:cNvPr>
          <p:cNvSpPr/>
          <p:nvPr/>
        </p:nvSpPr>
        <p:spPr>
          <a:xfrm>
            <a:off x="7508937" y="2234539"/>
            <a:ext cx="981962" cy="981962"/>
          </a:xfrm>
          <a:prstGeom prst="ellipse">
            <a:avLst/>
          </a:prstGeom>
          <a:solidFill>
            <a:srgbClr val="211F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3600" noProof="0" dirty="0">
              <a:solidFill>
                <a:srgbClr val="211F26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645" name="H2">
            <a:hlinkClick r:id="rId5"/>
            <a:extLst>
              <a:ext uri="{FF2B5EF4-FFF2-40B4-BE49-F238E27FC236}">
                <a16:creationId xmlns:a16="http://schemas.microsoft.com/office/drawing/2014/main" id="{5C62B586-C238-4FF0-A03A-A38056C7C1B5}"/>
              </a:ext>
            </a:extLst>
          </p:cNvPr>
          <p:cNvSpPr txBox="1"/>
          <p:nvPr/>
        </p:nvSpPr>
        <p:spPr>
          <a:xfrm>
            <a:off x="7069652" y="3291187"/>
            <a:ext cx="1860532" cy="366802"/>
          </a:xfrm>
          <a:prstGeom prst="rect">
            <a:avLst/>
          </a:prstGeom>
          <a:noFill/>
        </p:spPr>
        <p:txBody>
          <a:bodyPr wrap="square" lIns="0" tIns="0" rIns="0" bIns="0" rtlCol="0" anchor="t">
            <a:noAutofit/>
          </a:bodyPr>
          <a:lstStyle/>
          <a:p>
            <a:pPr algn="ctr" defTabSz="1217512">
              <a:spcAft>
                <a:spcPts val="600"/>
              </a:spcAft>
            </a:pPr>
            <a:r>
              <a:rPr lang="nl-NL" sz="1200" cap="all" noProof="0" dirty="0">
                <a:solidFill>
                  <a:srgbClr val="211F26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" panose="020B0502040204020203" pitchFamily="34" charset="0"/>
              </a:rPr>
              <a:t>Werken met</a:t>
            </a:r>
            <a:br>
              <a:rPr lang="nl-NL" sz="1200" cap="all" noProof="0" dirty="0">
                <a:solidFill>
                  <a:srgbClr val="211F26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" panose="020B0502040204020203" pitchFamily="34" charset="0"/>
              </a:rPr>
            </a:br>
            <a:r>
              <a:rPr lang="nl-NL" sz="1200" cap="all" noProof="0" dirty="0">
                <a:solidFill>
                  <a:srgbClr val="211F26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" panose="020B0502040204020203" pitchFamily="34" charset="0"/>
              </a:rPr>
              <a:t>afbeeldingen</a:t>
            </a:r>
          </a:p>
        </p:txBody>
      </p:sp>
      <p:grpSp>
        <p:nvGrpSpPr>
          <p:cNvPr id="653" name="Afbeeldingen icoon">
            <a:extLst>
              <a:ext uri="{FF2B5EF4-FFF2-40B4-BE49-F238E27FC236}">
                <a16:creationId xmlns:a16="http://schemas.microsoft.com/office/drawing/2014/main" id="{4199E879-6DE0-496A-BF2C-97E2D23FC502}"/>
              </a:ext>
            </a:extLst>
          </p:cNvPr>
          <p:cNvGrpSpPr/>
          <p:nvPr userDrawn="1"/>
        </p:nvGrpSpPr>
        <p:grpSpPr>
          <a:xfrm>
            <a:off x="7825657" y="2537388"/>
            <a:ext cx="348523" cy="376264"/>
            <a:chOff x="14466489" y="1001522"/>
            <a:chExt cx="290627" cy="314333"/>
          </a:xfrm>
        </p:grpSpPr>
        <p:sp>
          <p:nvSpPr>
            <p:cNvPr id="673" name="Rechthoek 672">
              <a:extLst>
                <a:ext uri="{FF2B5EF4-FFF2-40B4-BE49-F238E27FC236}">
                  <a16:creationId xmlns:a16="http://schemas.microsoft.com/office/drawing/2014/main" id="{83BBA8E1-F2DE-4904-A556-34B2C4B1F709}"/>
                </a:ext>
              </a:extLst>
            </p:cNvPr>
            <p:cNvSpPr/>
            <p:nvPr userDrawn="1"/>
          </p:nvSpPr>
          <p:spPr>
            <a:xfrm>
              <a:off x="14466489" y="1001522"/>
              <a:ext cx="257935" cy="254168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rgbClr val="DADAD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</a:pPr>
              <a:endParaRPr lang="nl-NL" sz="800" b="0" noProof="0" dirty="0">
                <a:solidFill>
                  <a:srgbClr val="211F26"/>
                </a:solidFill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674" name="Ovaal 673">
              <a:extLst>
                <a:ext uri="{FF2B5EF4-FFF2-40B4-BE49-F238E27FC236}">
                  <a16:creationId xmlns:a16="http://schemas.microsoft.com/office/drawing/2014/main" id="{96216FD7-C3A5-4B34-BA67-AAF89D399AA5}"/>
                </a:ext>
              </a:extLst>
            </p:cNvPr>
            <p:cNvSpPr/>
            <p:nvPr userDrawn="1"/>
          </p:nvSpPr>
          <p:spPr>
            <a:xfrm>
              <a:off x="14623626" y="1033630"/>
              <a:ext cx="71169" cy="71169"/>
            </a:xfrm>
            <a:prstGeom prst="ellipse">
              <a:avLst/>
            </a:prstGeom>
            <a:solidFill>
              <a:srgbClr val="1FF52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l"/>
              <a:endParaRPr lang="nl-NL" sz="1000" b="1" noProof="0" dirty="0">
                <a:solidFill>
                  <a:srgbClr val="211F26"/>
                </a:solidFill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675" name="Vrije vorm: vorm 674">
              <a:extLst>
                <a:ext uri="{FF2B5EF4-FFF2-40B4-BE49-F238E27FC236}">
                  <a16:creationId xmlns:a16="http://schemas.microsoft.com/office/drawing/2014/main" id="{39EC1AE9-36FE-42E0-B92A-6F6314EDD630}"/>
                </a:ext>
              </a:extLst>
            </p:cNvPr>
            <p:cNvSpPr/>
            <p:nvPr userDrawn="1"/>
          </p:nvSpPr>
          <p:spPr>
            <a:xfrm rot="2700000">
              <a:off x="14498877" y="1157846"/>
              <a:ext cx="168558" cy="147459"/>
            </a:xfrm>
            <a:custGeom>
              <a:avLst/>
              <a:gdLst>
                <a:gd name="connsiteX0" fmla="*/ 12837 w 168558"/>
                <a:gd name="connsiteY0" fmla="*/ 12836 h 147459"/>
                <a:gd name="connsiteX1" fmla="*/ 43826 w 168558"/>
                <a:gd name="connsiteY1" fmla="*/ 0 h 147459"/>
                <a:gd name="connsiteX2" fmla="*/ 168558 w 168558"/>
                <a:gd name="connsiteY2" fmla="*/ 0 h 147459"/>
                <a:gd name="connsiteX3" fmla="*/ 21099 w 168558"/>
                <a:gd name="connsiteY3" fmla="*/ 147459 h 147459"/>
                <a:gd name="connsiteX4" fmla="*/ 0 w 168558"/>
                <a:gd name="connsiteY4" fmla="*/ 126361 h 147459"/>
                <a:gd name="connsiteX5" fmla="*/ 0 w 168558"/>
                <a:gd name="connsiteY5" fmla="*/ 43826 h 147459"/>
                <a:gd name="connsiteX6" fmla="*/ 12837 w 168558"/>
                <a:gd name="connsiteY6" fmla="*/ 12836 h 1474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68558" h="147459">
                  <a:moveTo>
                    <a:pt x="12837" y="12836"/>
                  </a:moveTo>
                  <a:cubicBezTo>
                    <a:pt x="20768" y="4905"/>
                    <a:pt x="31724" y="0"/>
                    <a:pt x="43826" y="0"/>
                  </a:cubicBezTo>
                  <a:lnTo>
                    <a:pt x="168558" y="0"/>
                  </a:lnTo>
                  <a:lnTo>
                    <a:pt x="21099" y="147459"/>
                  </a:lnTo>
                  <a:lnTo>
                    <a:pt x="0" y="126361"/>
                  </a:lnTo>
                  <a:lnTo>
                    <a:pt x="0" y="43826"/>
                  </a:lnTo>
                  <a:cubicBezTo>
                    <a:pt x="1" y="31723"/>
                    <a:pt x="4906" y="20767"/>
                    <a:pt x="12837" y="12836"/>
                  </a:cubicBezTo>
                  <a:close/>
                </a:path>
              </a:pathLst>
            </a:custGeom>
            <a:solidFill>
              <a:srgbClr val="DADAD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l"/>
              <a:endParaRPr lang="nl-NL" sz="1000" b="1" noProof="0" dirty="0">
                <a:solidFill>
                  <a:srgbClr val="211F26"/>
                </a:solidFill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676" name="Rechthoek: afgeronde hoeken 675">
              <a:extLst>
                <a:ext uri="{FF2B5EF4-FFF2-40B4-BE49-F238E27FC236}">
                  <a16:creationId xmlns:a16="http://schemas.microsoft.com/office/drawing/2014/main" id="{8ABCE77C-11A2-45F0-9AAB-C3026A01288E}"/>
                </a:ext>
              </a:extLst>
            </p:cNvPr>
            <p:cNvSpPr/>
            <p:nvPr userDrawn="1"/>
          </p:nvSpPr>
          <p:spPr>
            <a:xfrm>
              <a:off x="14601150" y="1145314"/>
              <a:ext cx="155966" cy="116816"/>
            </a:xfrm>
            <a:prstGeom prst="roundRect">
              <a:avLst/>
            </a:prstGeom>
            <a:solidFill>
              <a:srgbClr val="FFFFFF"/>
            </a:solidFill>
            <a:ln w="19050">
              <a:solidFill>
                <a:srgbClr val="9D9FA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</a:pPr>
              <a:endParaRPr lang="nl-NL" sz="800" b="0" noProof="0" dirty="0">
                <a:solidFill>
                  <a:srgbClr val="211F26"/>
                </a:solidFill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cxnSp>
          <p:nvCxnSpPr>
            <p:cNvPr id="677" name="Rechte verbindingslijn 676">
              <a:extLst>
                <a:ext uri="{FF2B5EF4-FFF2-40B4-BE49-F238E27FC236}">
                  <a16:creationId xmlns:a16="http://schemas.microsoft.com/office/drawing/2014/main" id="{52471ADA-F581-4ABB-B5E5-208C81192F84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4637490" y="1308665"/>
              <a:ext cx="83286" cy="0"/>
            </a:xfrm>
            <a:prstGeom prst="line">
              <a:avLst/>
            </a:prstGeom>
            <a:solidFill>
              <a:schemeClr val="bg1"/>
            </a:solidFill>
            <a:ln w="19050">
              <a:solidFill>
                <a:srgbClr val="9D9FA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678" name="Rechte verbindingslijn 677">
              <a:extLst>
                <a:ext uri="{FF2B5EF4-FFF2-40B4-BE49-F238E27FC236}">
                  <a16:creationId xmlns:a16="http://schemas.microsoft.com/office/drawing/2014/main" id="{49B27AC0-61F2-4031-81AE-4BD7B3F1675D}"/>
                </a:ext>
              </a:extLst>
            </p:cNvPr>
            <p:cNvCxnSpPr>
              <a:cxnSpLocks/>
              <a:stCxn id="676" idx="2"/>
            </p:cNvCxnSpPr>
            <p:nvPr userDrawn="1"/>
          </p:nvCxnSpPr>
          <p:spPr>
            <a:xfrm flipH="1">
              <a:off x="14678717" y="1262130"/>
              <a:ext cx="416" cy="43573"/>
            </a:xfrm>
            <a:prstGeom prst="line">
              <a:avLst/>
            </a:prstGeom>
            <a:solidFill>
              <a:schemeClr val="bg1"/>
            </a:solidFill>
            <a:ln w="19050">
              <a:solidFill>
                <a:srgbClr val="9D9FA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</p:grpSp>
      <p:sp>
        <p:nvSpPr>
          <p:cNvPr id="643" name="Ovaal 642">
            <a:extLst>
              <a:ext uri="{FF2B5EF4-FFF2-40B4-BE49-F238E27FC236}">
                <a16:creationId xmlns:a16="http://schemas.microsoft.com/office/drawing/2014/main" id="{3CB50DF0-D612-46AB-BDB8-181736F7F95C}"/>
              </a:ext>
            </a:extLst>
          </p:cNvPr>
          <p:cNvSpPr/>
          <p:nvPr/>
        </p:nvSpPr>
        <p:spPr>
          <a:xfrm>
            <a:off x="10009474" y="4456311"/>
            <a:ext cx="981962" cy="981962"/>
          </a:xfrm>
          <a:prstGeom prst="ellipse">
            <a:avLst/>
          </a:prstGeom>
          <a:solidFill>
            <a:srgbClr val="211F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3600" noProof="0" dirty="0">
              <a:solidFill>
                <a:srgbClr val="211F26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650" name="H2">
            <a:hlinkClick r:id="rId6"/>
            <a:extLst>
              <a:ext uri="{FF2B5EF4-FFF2-40B4-BE49-F238E27FC236}">
                <a16:creationId xmlns:a16="http://schemas.microsoft.com/office/drawing/2014/main" id="{A8F5AAD5-BE66-4DC3-882B-B027A5896F43}"/>
              </a:ext>
            </a:extLst>
          </p:cNvPr>
          <p:cNvSpPr txBox="1"/>
          <p:nvPr/>
        </p:nvSpPr>
        <p:spPr>
          <a:xfrm>
            <a:off x="9477163" y="5513508"/>
            <a:ext cx="2046585" cy="366802"/>
          </a:xfrm>
          <a:prstGeom prst="rect">
            <a:avLst/>
          </a:prstGeom>
          <a:noFill/>
        </p:spPr>
        <p:txBody>
          <a:bodyPr wrap="square" lIns="0" tIns="0" rIns="0" bIns="0" rtlCol="0" anchor="t">
            <a:noAutofit/>
          </a:bodyPr>
          <a:lstStyle/>
          <a:p>
            <a:pPr algn="ctr" defTabSz="1217512">
              <a:spcAft>
                <a:spcPts val="600"/>
              </a:spcAft>
            </a:pPr>
            <a:r>
              <a:rPr lang="nl-NL" sz="1200" cap="all" noProof="0" dirty="0">
                <a:solidFill>
                  <a:srgbClr val="211F26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" panose="020B0502040204020203" pitchFamily="34" charset="0"/>
              </a:rPr>
              <a:t>Meer weten?</a:t>
            </a:r>
            <a:br>
              <a:rPr lang="nl-NL" sz="1200" cap="all" noProof="0" dirty="0">
                <a:solidFill>
                  <a:srgbClr val="211F26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" panose="020B0502040204020203" pitchFamily="34" charset="0"/>
              </a:rPr>
            </a:br>
            <a:r>
              <a:rPr lang="nl-NL" sz="1200" cap="all" noProof="0" dirty="0">
                <a:solidFill>
                  <a:srgbClr val="211F26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" panose="020B0502040204020203" pitchFamily="34" charset="0"/>
              </a:rPr>
              <a:t>stel je vraag aan ons</a:t>
            </a:r>
          </a:p>
        </p:txBody>
      </p:sp>
      <p:grpSp>
        <p:nvGrpSpPr>
          <p:cNvPr id="3" name="Community icoon">
            <a:extLst>
              <a:ext uri="{FF2B5EF4-FFF2-40B4-BE49-F238E27FC236}">
                <a16:creationId xmlns:a16="http://schemas.microsoft.com/office/drawing/2014/main" id="{83998283-57C2-445B-A90C-D1449AFD984A}"/>
              </a:ext>
            </a:extLst>
          </p:cNvPr>
          <p:cNvGrpSpPr/>
          <p:nvPr userDrawn="1"/>
        </p:nvGrpSpPr>
        <p:grpSpPr>
          <a:xfrm>
            <a:off x="10202348" y="4765834"/>
            <a:ext cx="596217" cy="362915"/>
            <a:chOff x="10202348" y="4765834"/>
            <a:chExt cx="596217" cy="362915"/>
          </a:xfrm>
        </p:grpSpPr>
        <p:sp>
          <p:nvSpPr>
            <p:cNvPr id="670" name="Vrije vorm: vorm 669">
              <a:extLst>
                <a:ext uri="{FF2B5EF4-FFF2-40B4-BE49-F238E27FC236}">
                  <a16:creationId xmlns:a16="http://schemas.microsoft.com/office/drawing/2014/main" id="{289AEFEA-D789-41FD-AD60-91FAD197A054}"/>
                </a:ext>
              </a:extLst>
            </p:cNvPr>
            <p:cNvSpPr/>
            <p:nvPr/>
          </p:nvSpPr>
          <p:spPr>
            <a:xfrm>
              <a:off x="10280115" y="4765834"/>
              <a:ext cx="440682" cy="298109"/>
            </a:xfrm>
            <a:custGeom>
              <a:avLst/>
              <a:gdLst>
                <a:gd name="connsiteX0" fmla="*/ 425584 w 466769"/>
                <a:gd name="connsiteY0" fmla="*/ 274570 h 315755"/>
                <a:gd name="connsiteX1" fmla="*/ 41186 w 466769"/>
                <a:gd name="connsiteY1" fmla="*/ 274570 h 315755"/>
                <a:gd name="connsiteX2" fmla="*/ 41186 w 466769"/>
                <a:gd name="connsiteY2" fmla="*/ 41186 h 315755"/>
                <a:gd name="connsiteX3" fmla="*/ 425584 w 466769"/>
                <a:gd name="connsiteY3" fmla="*/ 41186 h 315755"/>
                <a:gd name="connsiteX4" fmla="*/ 466769 w 466769"/>
                <a:gd name="connsiteY4" fmla="*/ 27457 h 315755"/>
                <a:gd name="connsiteX5" fmla="*/ 439312 w 466769"/>
                <a:gd name="connsiteY5" fmla="*/ 0 h 315755"/>
                <a:gd name="connsiteX6" fmla="*/ 27457 w 466769"/>
                <a:gd name="connsiteY6" fmla="*/ 0 h 315755"/>
                <a:gd name="connsiteX7" fmla="*/ 0 w 466769"/>
                <a:gd name="connsiteY7" fmla="*/ 27457 h 315755"/>
                <a:gd name="connsiteX8" fmla="*/ 0 w 466769"/>
                <a:gd name="connsiteY8" fmla="*/ 315756 h 315755"/>
                <a:gd name="connsiteX9" fmla="*/ 466769 w 466769"/>
                <a:gd name="connsiteY9" fmla="*/ 315756 h 3157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66769" h="315755">
                  <a:moveTo>
                    <a:pt x="425584" y="274570"/>
                  </a:moveTo>
                  <a:lnTo>
                    <a:pt x="41186" y="274570"/>
                  </a:lnTo>
                  <a:lnTo>
                    <a:pt x="41186" y="41186"/>
                  </a:lnTo>
                  <a:lnTo>
                    <a:pt x="425584" y="41186"/>
                  </a:lnTo>
                  <a:close/>
                  <a:moveTo>
                    <a:pt x="466769" y="27457"/>
                  </a:moveTo>
                  <a:cubicBezTo>
                    <a:pt x="466769" y="12293"/>
                    <a:pt x="454476" y="0"/>
                    <a:pt x="439312" y="0"/>
                  </a:cubicBezTo>
                  <a:lnTo>
                    <a:pt x="27457" y="0"/>
                  </a:lnTo>
                  <a:cubicBezTo>
                    <a:pt x="12293" y="0"/>
                    <a:pt x="0" y="12293"/>
                    <a:pt x="0" y="27457"/>
                  </a:cubicBezTo>
                  <a:lnTo>
                    <a:pt x="0" y="315756"/>
                  </a:lnTo>
                  <a:lnTo>
                    <a:pt x="466769" y="315756"/>
                  </a:lnTo>
                  <a:close/>
                </a:path>
              </a:pathLst>
            </a:custGeom>
            <a:solidFill>
              <a:srgbClr val="ECECEC"/>
            </a:solidFill>
            <a:ln w="68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>
                <a:solidFill>
                  <a:srgbClr val="211F26"/>
                </a:solidFill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671" name="Vrije vorm: vorm 670">
              <a:extLst>
                <a:ext uri="{FF2B5EF4-FFF2-40B4-BE49-F238E27FC236}">
                  <a16:creationId xmlns:a16="http://schemas.microsoft.com/office/drawing/2014/main" id="{1E619650-9DFF-4A2F-8E24-397838EE2A0F}"/>
                </a:ext>
              </a:extLst>
            </p:cNvPr>
            <p:cNvSpPr/>
            <p:nvPr/>
          </p:nvSpPr>
          <p:spPr>
            <a:xfrm>
              <a:off x="10202348" y="5089865"/>
              <a:ext cx="596217" cy="38884"/>
            </a:xfrm>
            <a:custGeom>
              <a:avLst/>
              <a:gdLst>
                <a:gd name="connsiteX0" fmla="*/ 356941 w 631511"/>
                <a:gd name="connsiteY0" fmla="*/ 0 h 41185"/>
                <a:gd name="connsiteX1" fmla="*/ 356941 w 631511"/>
                <a:gd name="connsiteY1" fmla="*/ 6864 h 41185"/>
                <a:gd name="connsiteX2" fmla="*/ 350929 w 631511"/>
                <a:gd name="connsiteY2" fmla="*/ 13729 h 41185"/>
                <a:gd name="connsiteX3" fmla="*/ 350077 w 631511"/>
                <a:gd name="connsiteY3" fmla="*/ 13729 h 41185"/>
                <a:gd name="connsiteX4" fmla="*/ 281434 w 631511"/>
                <a:gd name="connsiteY4" fmla="*/ 13729 h 41185"/>
                <a:gd name="connsiteX5" fmla="*/ 274570 w 631511"/>
                <a:gd name="connsiteY5" fmla="*/ 7716 h 41185"/>
                <a:gd name="connsiteX6" fmla="*/ 274570 w 631511"/>
                <a:gd name="connsiteY6" fmla="*/ 6864 h 41185"/>
                <a:gd name="connsiteX7" fmla="*/ 274570 w 631511"/>
                <a:gd name="connsiteY7" fmla="*/ 0 h 41185"/>
                <a:gd name="connsiteX8" fmla="*/ 0 w 631511"/>
                <a:gd name="connsiteY8" fmla="*/ 0 h 41185"/>
                <a:gd name="connsiteX9" fmla="*/ 0 w 631511"/>
                <a:gd name="connsiteY9" fmla="*/ 13729 h 41185"/>
                <a:gd name="connsiteX10" fmla="*/ 27457 w 631511"/>
                <a:gd name="connsiteY10" fmla="*/ 41186 h 41185"/>
                <a:gd name="connsiteX11" fmla="*/ 604054 w 631511"/>
                <a:gd name="connsiteY11" fmla="*/ 41186 h 41185"/>
                <a:gd name="connsiteX12" fmla="*/ 631511 w 631511"/>
                <a:gd name="connsiteY12" fmla="*/ 13729 h 41185"/>
                <a:gd name="connsiteX13" fmla="*/ 631511 w 631511"/>
                <a:gd name="connsiteY13" fmla="*/ 0 h 411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631511" h="41185">
                  <a:moveTo>
                    <a:pt x="356941" y="0"/>
                  </a:moveTo>
                  <a:lnTo>
                    <a:pt x="356941" y="6864"/>
                  </a:lnTo>
                  <a:cubicBezTo>
                    <a:pt x="357176" y="10420"/>
                    <a:pt x="354484" y="13493"/>
                    <a:pt x="350929" y="13729"/>
                  </a:cubicBezTo>
                  <a:cubicBezTo>
                    <a:pt x="350645" y="13747"/>
                    <a:pt x="350360" y="13747"/>
                    <a:pt x="350077" y="13729"/>
                  </a:cubicBezTo>
                  <a:lnTo>
                    <a:pt x="281434" y="13729"/>
                  </a:lnTo>
                  <a:cubicBezTo>
                    <a:pt x="277879" y="13964"/>
                    <a:pt x="274805" y="11272"/>
                    <a:pt x="274570" y="7716"/>
                  </a:cubicBezTo>
                  <a:cubicBezTo>
                    <a:pt x="274551" y="7433"/>
                    <a:pt x="274551" y="7148"/>
                    <a:pt x="274570" y="6864"/>
                  </a:cubicBezTo>
                  <a:lnTo>
                    <a:pt x="274570" y="0"/>
                  </a:lnTo>
                  <a:lnTo>
                    <a:pt x="0" y="0"/>
                  </a:lnTo>
                  <a:lnTo>
                    <a:pt x="0" y="13729"/>
                  </a:lnTo>
                  <a:cubicBezTo>
                    <a:pt x="0" y="28892"/>
                    <a:pt x="12293" y="41186"/>
                    <a:pt x="27457" y="41186"/>
                  </a:cubicBezTo>
                  <a:lnTo>
                    <a:pt x="604054" y="41186"/>
                  </a:lnTo>
                  <a:cubicBezTo>
                    <a:pt x="619218" y="41186"/>
                    <a:pt x="631511" y="28892"/>
                    <a:pt x="631511" y="13729"/>
                  </a:cubicBezTo>
                  <a:lnTo>
                    <a:pt x="631511" y="0"/>
                  </a:lnTo>
                  <a:close/>
                </a:path>
              </a:pathLst>
            </a:custGeom>
            <a:solidFill>
              <a:srgbClr val="ECECEC"/>
            </a:solidFill>
            <a:ln w="68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>
                <a:solidFill>
                  <a:srgbClr val="211F26"/>
                </a:solidFill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672" name="Vrije vorm: vorm 671">
              <a:extLst>
                <a:ext uri="{FF2B5EF4-FFF2-40B4-BE49-F238E27FC236}">
                  <a16:creationId xmlns:a16="http://schemas.microsoft.com/office/drawing/2014/main" id="{5C000584-83FF-4CA2-B5CB-F4A383950316}"/>
                </a:ext>
              </a:extLst>
            </p:cNvPr>
            <p:cNvSpPr/>
            <p:nvPr/>
          </p:nvSpPr>
          <p:spPr>
            <a:xfrm>
              <a:off x="10409727" y="4824160"/>
              <a:ext cx="181457" cy="181457"/>
            </a:xfrm>
            <a:custGeom>
              <a:avLst/>
              <a:gdLst>
                <a:gd name="connsiteX0" fmla="*/ 96100 w 192199"/>
                <a:gd name="connsiteY0" fmla="*/ 0 h 192199"/>
                <a:gd name="connsiteX1" fmla="*/ 0 w 192199"/>
                <a:gd name="connsiteY1" fmla="*/ 96100 h 192199"/>
                <a:gd name="connsiteX2" fmla="*/ 96100 w 192199"/>
                <a:gd name="connsiteY2" fmla="*/ 192199 h 192199"/>
                <a:gd name="connsiteX3" fmla="*/ 192199 w 192199"/>
                <a:gd name="connsiteY3" fmla="*/ 96100 h 192199"/>
                <a:gd name="connsiteX4" fmla="*/ 96100 w 192199"/>
                <a:gd name="connsiteY4" fmla="*/ 0 h 192199"/>
                <a:gd name="connsiteX5" fmla="*/ 102964 w 192199"/>
                <a:gd name="connsiteY5" fmla="*/ 102964 h 192199"/>
                <a:gd name="connsiteX6" fmla="*/ 134471 w 192199"/>
                <a:gd name="connsiteY6" fmla="*/ 102964 h 192199"/>
                <a:gd name="connsiteX7" fmla="*/ 102964 w 192199"/>
                <a:gd name="connsiteY7" fmla="*/ 165497 h 192199"/>
                <a:gd name="connsiteX8" fmla="*/ 102964 w 192199"/>
                <a:gd name="connsiteY8" fmla="*/ 89235 h 192199"/>
                <a:gd name="connsiteX9" fmla="*/ 102964 w 192199"/>
                <a:gd name="connsiteY9" fmla="*/ 26633 h 192199"/>
                <a:gd name="connsiteX10" fmla="*/ 134471 w 192199"/>
                <a:gd name="connsiteY10" fmla="*/ 89235 h 192199"/>
                <a:gd name="connsiteX11" fmla="*/ 89235 w 192199"/>
                <a:gd name="connsiteY11" fmla="*/ 89235 h 192199"/>
                <a:gd name="connsiteX12" fmla="*/ 58758 w 192199"/>
                <a:gd name="connsiteY12" fmla="*/ 89235 h 192199"/>
                <a:gd name="connsiteX13" fmla="*/ 89235 w 192199"/>
                <a:gd name="connsiteY13" fmla="*/ 27457 h 192199"/>
                <a:gd name="connsiteX14" fmla="*/ 89235 w 192199"/>
                <a:gd name="connsiteY14" fmla="*/ 102964 h 192199"/>
                <a:gd name="connsiteX15" fmla="*/ 89235 w 192199"/>
                <a:gd name="connsiteY15" fmla="*/ 164742 h 192199"/>
                <a:gd name="connsiteX16" fmla="*/ 58758 w 192199"/>
                <a:gd name="connsiteY16" fmla="*/ 102964 h 192199"/>
                <a:gd name="connsiteX17" fmla="*/ 44961 w 192199"/>
                <a:gd name="connsiteY17" fmla="*/ 89235 h 192199"/>
                <a:gd name="connsiteX18" fmla="*/ 15582 w 192199"/>
                <a:gd name="connsiteY18" fmla="*/ 89235 h 192199"/>
                <a:gd name="connsiteX19" fmla="*/ 80586 w 192199"/>
                <a:gd name="connsiteY19" fmla="*/ 16817 h 192199"/>
                <a:gd name="connsiteX20" fmla="*/ 44961 w 192199"/>
                <a:gd name="connsiteY20" fmla="*/ 89235 h 192199"/>
                <a:gd name="connsiteX21" fmla="*/ 44961 w 192199"/>
                <a:gd name="connsiteY21" fmla="*/ 102964 h 192199"/>
                <a:gd name="connsiteX22" fmla="*/ 80724 w 192199"/>
                <a:gd name="connsiteY22" fmla="*/ 175450 h 192199"/>
                <a:gd name="connsiteX23" fmla="*/ 15582 w 192199"/>
                <a:gd name="connsiteY23" fmla="*/ 102964 h 192199"/>
                <a:gd name="connsiteX24" fmla="*/ 148268 w 192199"/>
                <a:gd name="connsiteY24" fmla="*/ 102964 h 192199"/>
                <a:gd name="connsiteX25" fmla="*/ 176617 w 192199"/>
                <a:gd name="connsiteY25" fmla="*/ 102964 h 192199"/>
                <a:gd name="connsiteX26" fmla="*/ 112711 w 192199"/>
                <a:gd name="connsiteY26" fmla="*/ 175176 h 192199"/>
                <a:gd name="connsiteX27" fmla="*/ 148268 w 192199"/>
                <a:gd name="connsiteY27" fmla="*/ 102964 h 192199"/>
                <a:gd name="connsiteX28" fmla="*/ 148268 w 192199"/>
                <a:gd name="connsiteY28" fmla="*/ 89235 h 192199"/>
                <a:gd name="connsiteX29" fmla="*/ 112917 w 192199"/>
                <a:gd name="connsiteY29" fmla="*/ 17092 h 192199"/>
                <a:gd name="connsiteX30" fmla="*/ 176617 w 192199"/>
                <a:gd name="connsiteY30" fmla="*/ 89235 h 1921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192199" h="192199">
                  <a:moveTo>
                    <a:pt x="96100" y="0"/>
                  </a:moveTo>
                  <a:cubicBezTo>
                    <a:pt x="43025" y="0"/>
                    <a:pt x="0" y="43025"/>
                    <a:pt x="0" y="96100"/>
                  </a:cubicBezTo>
                  <a:cubicBezTo>
                    <a:pt x="0" y="149174"/>
                    <a:pt x="43025" y="192199"/>
                    <a:pt x="96100" y="192199"/>
                  </a:cubicBezTo>
                  <a:cubicBezTo>
                    <a:pt x="149174" y="192199"/>
                    <a:pt x="192199" y="149174"/>
                    <a:pt x="192199" y="96100"/>
                  </a:cubicBezTo>
                  <a:cubicBezTo>
                    <a:pt x="192199" y="43025"/>
                    <a:pt x="149174" y="0"/>
                    <a:pt x="96100" y="0"/>
                  </a:cubicBezTo>
                  <a:close/>
                  <a:moveTo>
                    <a:pt x="102964" y="102964"/>
                  </a:moveTo>
                  <a:lnTo>
                    <a:pt x="134471" y="102964"/>
                  </a:lnTo>
                  <a:cubicBezTo>
                    <a:pt x="130883" y="126628"/>
                    <a:pt x="119846" y="148532"/>
                    <a:pt x="102964" y="165497"/>
                  </a:cubicBezTo>
                  <a:close/>
                  <a:moveTo>
                    <a:pt x="102964" y="89235"/>
                  </a:moveTo>
                  <a:lnTo>
                    <a:pt x="102964" y="26633"/>
                  </a:lnTo>
                  <a:cubicBezTo>
                    <a:pt x="119864" y="43614"/>
                    <a:pt x="130901" y="65545"/>
                    <a:pt x="134471" y="89235"/>
                  </a:cubicBezTo>
                  <a:close/>
                  <a:moveTo>
                    <a:pt x="89235" y="89235"/>
                  </a:moveTo>
                  <a:lnTo>
                    <a:pt x="58758" y="89235"/>
                  </a:lnTo>
                  <a:cubicBezTo>
                    <a:pt x="62172" y="65951"/>
                    <a:pt x="72836" y="44335"/>
                    <a:pt x="89235" y="27457"/>
                  </a:cubicBezTo>
                  <a:close/>
                  <a:moveTo>
                    <a:pt x="89235" y="102964"/>
                  </a:moveTo>
                  <a:lnTo>
                    <a:pt x="89235" y="164742"/>
                  </a:lnTo>
                  <a:cubicBezTo>
                    <a:pt x="72867" y="147842"/>
                    <a:pt x="62207" y="126237"/>
                    <a:pt x="58758" y="102964"/>
                  </a:cubicBezTo>
                  <a:close/>
                  <a:moveTo>
                    <a:pt x="44961" y="89235"/>
                  </a:moveTo>
                  <a:lnTo>
                    <a:pt x="15582" y="89235"/>
                  </a:lnTo>
                  <a:cubicBezTo>
                    <a:pt x="18629" y="53280"/>
                    <a:pt x="45168" y="23715"/>
                    <a:pt x="80586" y="16817"/>
                  </a:cubicBezTo>
                  <a:cubicBezTo>
                    <a:pt x="61018" y="36344"/>
                    <a:pt x="48487" y="61816"/>
                    <a:pt x="44961" y="89235"/>
                  </a:cubicBezTo>
                  <a:close/>
                  <a:moveTo>
                    <a:pt x="44961" y="102964"/>
                  </a:moveTo>
                  <a:cubicBezTo>
                    <a:pt x="48490" y="130430"/>
                    <a:pt x="61074" y="155937"/>
                    <a:pt x="80724" y="175450"/>
                  </a:cubicBezTo>
                  <a:cubicBezTo>
                    <a:pt x="45253" y="168557"/>
                    <a:pt x="18660" y="138967"/>
                    <a:pt x="15582" y="102964"/>
                  </a:cubicBezTo>
                  <a:close/>
                  <a:moveTo>
                    <a:pt x="148268" y="102964"/>
                  </a:moveTo>
                  <a:lnTo>
                    <a:pt x="176617" y="102964"/>
                  </a:lnTo>
                  <a:cubicBezTo>
                    <a:pt x="173611" y="138511"/>
                    <a:pt x="147629" y="167870"/>
                    <a:pt x="112711" y="175176"/>
                  </a:cubicBezTo>
                  <a:cubicBezTo>
                    <a:pt x="132269" y="155733"/>
                    <a:pt x="144782" y="130321"/>
                    <a:pt x="148268" y="102964"/>
                  </a:cubicBezTo>
                  <a:close/>
                  <a:moveTo>
                    <a:pt x="148268" y="89235"/>
                  </a:moveTo>
                  <a:cubicBezTo>
                    <a:pt x="144754" y="61950"/>
                    <a:pt x="132326" y="36589"/>
                    <a:pt x="112917" y="17092"/>
                  </a:cubicBezTo>
                  <a:cubicBezTo>
                    <a:pt x="147732" y="24470"/>
                    <a:pt x="173607" y="53775"/>
                    <a:pt x="176617" y="89235"/>
                  </a:cubicBezTo>
                  <a:close/>
                </a:path>
              </a:pathLst>
            </a:custGeom>
            <a:solidFill>
              <a:srgbClr val="1FF524"/>
            </a:solidFill>
            <a:ln w="68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>
                <a:solidFill>
                  <a:srgbClr val="211F26"/>
                </a:solidFill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</p:grpSp>
      <p:sp>
        <p:nvSpPr>
          <p:cNvPr id="638" name="Ovaal 637">
            <a:extLst>
              <a:ext uri="{FF2B5EF4-FFF2-40B4-BE49-F238E27FC236}">
                <a16:creationId xmlns:a16="http://schemas.microsoft.com/office/drawing/2014/main" id="{E0B1B0C7-418A-4684-BC28-4DF93822A574}"/>
              </a:ext>
            </a:extLst>
          </p:cNvPr>
          <p:cNvSpPr/>
          <p:nvPr userDrawn="1"/>
        </p:nvSpPr>
        <p:spPr>
          <a:xfrm>
            <a:off x="5008400" y="2234539"/>
            <a:ext cx="981962" cy="981962"/>
          </a:xfrm>
          <a:prstGeom prst="ellipse">
            <a:avLst/>
          </a:prstGeom>
          <a:solidFill>
            <a:srgbClr val="211F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3600" noProof="0" dirty="0">
              <a:solidFill>
                <a:srgbClr val="211F26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644" name="H2">
            <a:hlinkClick r:id="rId7"/>
            <a:extLst>
              <a:ext uri="{FF2B5EF4-FFF2-40B4-BE49-F238E27FC236}">
                <a16:creationId xmlns:a16="http://schemas.microsoft.com/office/drawing/2014/main" id="{C423FE00-7829-4830-A16C-748DC5BDCDC5}"/>
              </a:ext>
            </a:extLst>
          </p:cNvPr>
          <p:cNvSpPr txBox="1"/>
          <p:nvPr userDrawn="1"/>
        </p:nvSpPr>
        <p:spPr>
          <a:xfrm>
            <a:off x="4569115" y="3291187"/>
            <a:ext cx="1860532" cy="366802"/>
          </a:xfrm>
          <a:prstGeom prst="rect">
            <a:avLst/>
          </a:prstGeom>
          <a:noFill/>
        </p:spPr>
        <p:txBody>
          <a:bodyPr wrap="square" lIns="0" tIns="0" rIns="0" bIns="0" rtlCol="0" anchor="t">
            <a:noAutofit/>
          </a:bodyPr>
          <a:lstStyle/>
          <a:p>
            <a:pPr algn="ctr" defTabSz="1217512">
              <a:spcAft>
                <a:spcPts val="600"/>
              </a:spcAft>
            </a:pPr>
            <a:r>
              <a:rPr lang="nl-NL" sz="1200" cap="all" noProof="0" dirty="0">
                <a:solidFill>
                  <a:srgbClr val="211F26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" panose="020B0502040204020203" pitchFamily="34" charset="0"/>
              </a:rPr>
              <a:t>Werken met</a:t>
            </a:r>
            <a:br>
              <a:rPr lang="nl-NL" sz="1200" cap="all" noProof="0" dirty="0">
                <a:solidFill>
                  <a:srgbClr val="211F26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" panose="020B0502040204020203" pitchFamily="34" charset="0"/>
              </a:rPr>
            </a:br>
            <a:r>
              <a:rPr lang="nl-NL" sz="1200" cap="all" noProof="0" dirty="0">
                <a:solidFill>
                  <a:srgbClr val="211F26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" panose="020B0502040204020203" pitchFamily="34" charset="0"/>
              </a:rPr>
              <a:t>tekstniveaus</a:t>
            </a:r>
            <a:endParaRPr lang="nl-NL" sz="1000" noProof="0" dirty="0">
              <a:solidFill>
                <a:srgbClr val="211F26"/>
              </a:solidFill>
              <a:latin typeface="Segoe UI Black" panose="020B0A02040204020203" pitchFamily="34" charset="0"/>
              <a:ea typeface="Segoe UI Black" panose="020B0A02040204020203" pitchFamily="34" charset="0"/>
              <a:cs typeface="Segoe UI" panose="020B0502040204020203" pitchFamily="34" charset="0"/>
            </a:endParaRPr>
          </a:p>
        </p:txBody>
      </p:sp>
      <p:grpSp>
        <p:nvGrpSpPr>
          <p:cNvPr id="655" name="Tekst niveaus icoon">
            <a:extLst>
              <a:ext uri="{FF2B5EF4-FFF2-40B4-BE49-F238E27FC236}">
                <a16:creationId xmlns:a16="http://schemas.microsoft.com/office/drawing/2014/main" id="{7D94ECDD-6F53-477E-9F8A-D5142EF29DBE}"/>
              </a:ext>
            </a:extLst>
          </p:cNvPr>
          <p:cNvGrpSpPr/>
          <p:nvPr userDrawn="1"/>
        </p:nvGrpSpPr>
        <p:grpSpPr>
          <a:xfrm>
            <a:off x="5193960" y="2618763"/>
            <a:ext cx="610842" cy="213514"/>
            <a:chOff x="2745475" y="2728138"/>
            <a:chExt cx="647002" cy="226154"/>
          </a:xfrm>
        </p:grpSpPr>
        <p:grpSp>
          <p:nvGrpSpPr>
            <p:cNvPr id="656" name="Groep 655">
              <a:extLst>
                <a:ext uri="{FF2B5EF4-FFF2-40B4-BE49-F238E27FC236}">
                  <a16:creationId xmlns:a16="http://schemas.microsoft.com/office/drawing/2014/main" id="{846171A8-56CA-4E56-B754-2E416A057504}"/>
                </a:ext>
              </a:extLst>
            </p:cNvPr>
            <p:cNvGrpSpPr/>
            <p:nvPr userDrawn="1"/>
          </p:nvGrpSpPr>
          <p:grpSpPr>
            <a:xfrm>
              <a:off x="3104699" y="2728138"/>
              <a:ext cx="287778" cy="226154"/>
              <a:chOff x="-3310843" y="700986"/>
              <a:chExt cx="182598" cy="143759"/>
            </a:xfrm>
            <a:solidFill>
              <a:schemeClr val="bg1"/>
            </a:solidFill>
          </p:grpSpPr>
          <p:cxnSp>
            <p:nvCxnSpPr>
              <p:cNvPr id="665" name="Rechte verbindingslijn 664">
                <a:extLst>
                  <a:ext uri="{FF2B5EF4-FFF2-40B4-BE49-F238E27FC236}">
                    <a16:creationId xmlns:a16="http://schemas.microsoft.com/office/drawing/2014/main" id="{D3A99DC2-73D7-41C1-AA5F-B1CA576DF738}"/>
                  </a:ext>
                </a:extLst>
              </p:cNvPr>
              <p:cNvCxnSpPr/>
              <p:nvPr userDrawn="1"/>
            </p:nvCxnSpPr>
            <p:spPr>
              <a:xfrm>
                <a:off x="-3310843" y="700986"/>
                <a:ext cx="182598" cy="0"/>
              </a:xfrm>
              <a:prstGeom prst="line">
                <a:avLst/>
              </a:prstGeom>
              <a:grpFill/>
              <a:ln w="19050" cap="flat" cmpd="sng" algn="ctr">
                <a:solidFill>
                  <a:srgbClr val="9D9FA1"/>
                </a:solidFill>
                <a:prstDash val="solid"/>
              </a:ln>
              <a:effectLst/>
            </p:spPr>
          </p:cxnSp>
          <p:cxnSp>
            <p:nvCxnSpPr>
              <p:cNvPr id="666" name="Rechte verbindingslijn 665">
                <a:extLst>
                  <a:ext uri="{FF2B5EF4-FFF2-40B4-BE49-F238E27FC236}">
                    <a16:creationId xmlns:a16="http://schemas.microsoft.com/office/drawing/2014/main" id="{DC5E306C-5BD9-4354-83A8-A457B72C6611}"/>
                  </a:ext>
                </a:extLst>
              </p:cNvPr>
              <p:cNvCxnSpPr/>
              <p:nvPr userDrawn="1"/>
            </p:nvCxnSpPr>
            <p:spPr>
              <a:xfrm>
                <a:off x="-3310843" y="844745"/>
                <a:ext cx="182598" cy="0"/>
              </a:xfrm>
              <a:prstGeom prst="line">
                <a:avLst/>
              </a:prstGeom>
              <a:grpFill/>
              <a:ln w="19050" cap="flat" cmpd="sng" algn="ctr">
                <a:solidFill>
                  <a:srgbClr val="9D9FA1"/>
                </a:solidFill>
                <a:prstDash val="solid"/>
              </a:ln>
              <a:effectLst/>
            </p:spPr>
          </p:cxnSp>
          <p:cxnSp>
            <p:nvCxnSpPr>
              <p:cNvPr id="667" name="Rechte verbindingslijn 666">
                <a:extLst>
                  <a:ext uri="{FF2B5EF4-FFF2-40B4-BE49-F238E27FC236}">
                    <a16:creationId xmlns:a16="http://schemas.microsoft.com/office/drawing/2014/main" id="{7EC362FF-5295-4B0B-8A34-325A717C8AFA}"/>
                  </a:ext>
                </a:extLst>
              </p:cNvPr>
              <p:cNvCxnSpPr/>
              <p:nvPr userDrawn="1"/>
            </p:nvCxnSpPr>
            <p:spPr>
              <a:xfrm>
                <a:off x="-3213196" y="808806"/>
                <a:ext cx="82203" cy="0"/>
              </a:xfrm>
              <a:prstGeom prst="line">
                <a:avLst/>
              </a:prstGeom>
              <a:grpFill/>
              <a:ln w="19050" cap="flat" cmpd="sng" algn="ctr">
                <a:solidFill>
                  <a:srgbClr val="9D9FA1"/>
                </a:solidFill>
                <a:prstDash val="solid"/>
              </a:ln>
              <a:effectLst/>
            </p:spPr>
          </p:cxnSp>
          <p:cxnSp>
            <p:nvCxnSpPr>
              <p:cNvPr id="668" name="Rechte verbindingslijn 667">
                <a:extLst>
                  <a:ext uri="{FF2B5EF4-FFF2-40B4-BE49-F238E27FC236}">
                    <a16:creationId xmlns:a16="http://schemas.microsoft.com/office/drawing/2014/main" id="{5EC8729C-F785-49E4-83EF-1E156790D774}"/>
                  </a:ext>
                </a:extLst>
              </p:cNvPr>
              <p:cNvCxnSpPr/>
              <p:nvPr userDrawn="1"/>
            </p:nvCxnSpPr>
            <p:spPr>
              <a:xfrm>
                <a:off x="-3213196" y="772866"/>
                <a:ext cx="82203" cy="0"/>
              </a:xfrm>
              <a:prstGeom prst="line">
                <a:avLst/>
              </a:prstGeom>
              <a:grpFill/>
              <a:ln w="19050" cap="flat" cmpd="sng" algn="ctr">
                <a:solidFill>
                  <a:srgbClr val="9D9FA1"/>
                </a:solidFill>
                <a:prstDash val="solid"/>
              </a:ln>
              <a:effectLst/>
            </p:spPr>
          </p:cxnSp>
          <p:cxnSp>
            <p:nvCxnSpPr>
              <p:cNvPr id="669" name="Rechte verbindingslijn 668">
                <a:extLst>
                  <a:ext uri="{FF2B5EF4-FFF2-40B4-BE49-F238E27FC236}">
                    <a16:creationId xmlns:a16="http://schemas.microsoft.com/office/drawing/2014/main" id="{A059D88C-5850-46C6-BEEC-D20212F3D514}"/>
                  </a:ext>
                </a:extLst>
              </p:cNvPr>
              <p:cNvCxnSpPr/>
              <p:nvPr userDrawn="1"/>
            </p:nvCxnSpPr>
            <p:spPr>
              <a:xfrm>
                <a:off x="-3213196" y="736926"/>
                <a:ext cx="82203" cy="0"/>
              </a:xfrm>
              <a:prstGeom prst="line">
                <a:avLst/>
              </a:prstGeom>
              <a:grpFill/>
              <a:ln w="19050" cap="flat" cmpd="sng" algn="ctr">
                <a:solidFill>
                  <a:srgbClr val="9D9FA1"/>
                </a:solidFill>
                <a:prstDash val="solid"/>
              </a:ln>
              <a:effectLst/>
            </p:spPr>
          </p:cxnSp>
        </p:grpSp>
        <p:sp>
          <p:nvSpPr>
            <p:cNvPr id="657" name="Pijl: rechts 656">
              <a:extLst>
                <a:ext uri="{FF2B5EF4-FFF2-40B4-BE49-F238E27FC236}">
                  <a16:creationId xmlns:a16="http://schemas.microsoft.com/office/drawing/2014/main" id="{57B21709-41A9-4BF2-AA2E-571F097A3AAE}"/>
                </a:ext>
              </a:extLst>
            </p:cNvPr>
            <p:cNvSpPr/>
            <p:nvPr userDrawn="1"/>
          </p:nvSpPr>
          <p:spPr>
            <a:xfrm>
              <a:off x="3104699" y="2782156"/>
              <a:ext cx="120562" cy="115831"/>
            </a:xfrm>
            <a:prstGeom prst="rightArrow">
              <a:avLst>
                <a:gd name="adj1" fmla="val 25329"/>
                <a:gd name="adj2" fmla="val 63628"/>
              </a:avLst>
            </a:prstGeom>
            <a:solidFill>
              <a:srgbClr val="1FF52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l"/>
              <a:endParaRPr lang="nl-NL" sz="1000" b="1" noProof="0" dirty="0">
                <a:solidFill>
                  <a:srgbClr val="211F26"/>
                </a:solidFill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grpSp>
          <p:nvGrpSpPr>
            <p:cNvPr id="658" name="Groep 657">
              <a:extLst>
                <a:ext uri="{FF2B5EF4-FFF2-40B4-BE49-F238E27FC236}">
                  <a16:creationId xmlns:a16="http://schemas.microsoft.com/office/drawing/2014/main" id="{75AC5A72-C020-4260-86D1-8D53E88E3839}"/>
                </a:ext>
              </a:extLst>
            </p:cNvPr>
            <p:cNvGrpSpPr/>
            <p:nvPr userDrawn="1"/>
          </p:nvGrpSpPr>
          <p:grpSpPr>
            <a:xfrm>
              <a:off x="2745475" y="2728138"/>
              <a:ext cx="287778" cy="226154"/>
              <a:chOff x="-3634116" y="700986"/>
              <a:chExt cx="182598" cy="143759"/>
            </a:xfrm>
            <a:solidFill>
              <a:schemeClr val="bg1"/>
            </a:solidFill>
          </p:grpSpPr>
          <p:cxnSp>
            <p:nvCxnSpPr>
              <p:cNvPr id="660" name="Rechte verbindingslijn 659">
                <a:extLst>
                  <a:ext uri="{FF2B5EF4-FFF2-40B4-BE49-F238E27FC236}">
                    <a16:creationId xmlns:a16="http://schemas.microsoft.com/office/drawing/2014/main" id="{22609FB4-0C86-4E44-AEFF-ACFEDDE81196}"/>
                  </a:ext>
                </a:extLst>
              </p:cNvPr>
              <p:cNvCxnSpPr/>
              <p:nvPr userDrawn="1"/>
            </p:nvCxnSpPr>
            <p:spPr>
              <a:xfrm>
                <a:off x="-3634116" y="700986"/>
                <a:ext cx="182598" cy="0"/>
              </a:xfrm>
              <a:prstGeom prst="line">
                <a:avLst/>
              </a:prstGeom>
              <a:grpFill/>
              <a:ln w="19050" cap="flat" cmpd="sng" algn="ctr">
                <a:solidFill>
                  <a:srgbClr val="9D9FA1"/>
                </a:solidFill>
                <a:prstDash val="solid"/>
              </a:ln>
              <a:effectLst/>
            </p:spPr>
          </p:cxnSp>
          <p:cxnSp>
            <p:nvCxnSpPr>
              <p:cNvPr id="661" name="Rechte verbindingslijn 660">
                <a:extLst>
                  <a:ext uri="{FF2B5EF4-FFF2-40B4-BE49-F238E27FC236}">
                    <a16:creationId xmlns:a16="http://schemas.microsoft.com/office/drawing/2014/main" id="{B65A2A7A-7B8B-4A62-82EE-290A91420FAC}"/>
                  </a:ext>
                </a:extLst>
              </p:cNvPr>
              <p:cNvCxnSpPr/>
              <p:nvPr userDrawn="1"/>
            </p:nvCxnSpPr>
            <p:spPr>
              <a:xfrm>
                <a:off x="-3634116" y="844745"/>
                <a:ext cx="182598" cy="0"/>
              </a:xfrm>
              <a:prstGeom prst="line">
                <a:avLst/>
              </a:prstGeom>
              <a:grpFill/>
              <a:ln w="19050" cap="flat" cmpd="sng" algn="ctr">
                <a:solidFill>
                  <a:srgbClr val="9D9FA1"/>
                </a:solidFill>
                <a:prstDash val="solid"/>
              </a:ln>
              <a:effectLst/>
            </p:spPr>
          </p:cxnSp>
          <p:cxnSp>
            <p:nvCxnSpPr>
              <p:cNvPr id="662" name="Rechte verbindingslijn 661">
                <a:extLst>
                  <a:ext uri="{FF2B5EF4-FFF2-40B4-BE49-F238E27FC236}">
                    <a16:creationId xmlns:a16="http://schemas.microsoft.com/office/drawing/2014/main" id="{3D8A83E6-99AB-4A61-B9FD-9490964F7F38}"/>
                  </a:ext>
                </a:extLst>
              </p:cNvPr>
              <p:cNvCxnSpPr/>
              <p:nvPr userDrawn="1"/>
            </p:nvCxnSpPr>
            <p:spPr>
              <a:xfrm>
                <a:off x="-3536469" y="808806"/>
                <a:ext cx="82203" cy="0"/>
              </a:xfrm>
              <a:prstGeom prst="line">
                <a:avLst/>
              </a:prstGeom>
              <a:grpFill/>
              <a:ln w="19050" cap="flat" cmpd="sng" algn="ctr">
                <a:solidFill>
                  <a:srgbClr val="9D9FA1"/>
                </a:solidFill>
                <a:prstDash val="solid"/>
              </a:ln>
              <a:effectLst/>
            </p:spPr>
          </p:cxnSp>
          <p:cxnSp>
            <p:nvCxnSpPr>
              <p:cNvPr id="663" name="Rechte verbindingslijn 662">
                <a:extLst>
                  <a:ext uri="{FF2B5EF4-FFF2-40B4-BE49-F238E27FC236}">
                    <a16:creationId xmlns:a16="http://schemas.microsoft.com/office/drawing/2014/main" id="{F28CB691-8F1F-4A65-87DE-DF0CD16C20FC}"/>
                  </a:ext>
                </a:extLst>
              </p:cNvPr>
              <p:cNvCxnSpPr/>
              <p:nvPr userDrawn="1"/>
            </p:nvCxnSpPr>
            <p:spPr>
              <a:xfrm>
                <a:off x="-3536469" y="772866"/>
                <a:ext cx="82203" cy="0"/>
              </a:xfrm>
              <a:prstGeom prst="line">
                <a:avLst/>
              </a:prstGeom>
              <a:grpFill/>
              <a:ln w="19050" cap="flat" cmpd="sng" algn="ctr">
                <a:solidFill>
                  <a:srgbClr val="9D9FA1"/>
                </a:solidFill>
                <a:prstDash val="solid"/>
              </a:ln>
              <a:effectLst/>
            </p:spPr>
          </p:cxnSp>
          <p:cxnSp>
            <p:nvCxnSpPr>
              <p:cNvPr id="664" name="Rechte verbindingslijn 663">
                <a:extLst>
                  <a:ext uri="{FF2B5EF4-FFF2-40B4-BE49-F238E27FC236}">
                    <a16:creationId xmlns:a16="http://schemas.microsoft.com/office/drawing/2014/main" id="{C2C5E113-76CD-4458-A3B9-7B0AE1675EA4}"/>
                  </a:ext>
                </a:extLst>
              </p:cNvPr>
              <p:cNvCxnSpPr/>
              <p:nvPr userDrawn="1"/>
            </p:nvCxnSpPr>
            <p:spPr>
              <a:xfrm>
                <a:off x="-3536469" y="736926"/>
                <a:ext cx="82203" cy="0"/>
              </a:xfrm>
              <a:prstGeom prst="line">
                <a:avLst/>
              </a:prstGeom>
              <a:grpFill/>
              <a:ln w="19050" cap="flat" cmpd="sng" algn="ctr">
                <a:solidFill>
                  <a:srgbClr val="9D9FA1"/>
                </a:solidFill>
                <a:prstDash val="solid"/>
              </a:ln>
              <a:effectLst/>
            </p:spPr>
          </p:cxnSp>
        </p:grpSp>
        <p:sp>
          <p:nvSpPr>
            <p:cNvPr id="659" name="Pijl: rechts 658">
              <a:extLst>
                <a:ext uri="{FF2B5EF4-FFF2-40B4-BE49-F238E27FC236}">
                  <a16:creationId xmlns:a16="http://schemas.microsoft.com/office/drawing/2014/main" id="{B16CF49D-B031-44B6-86C7-6DB9C981385E}"/>
                </a:ext>
              </a:extLst>
            </p:cNvPr>
            <p:cNvSpPr/>
            <p:nvPr/>
          </p:nvSpPr>
          <p:spPr>
            <a:xfrm flipH="1">
              <a:off x="2745475" y="2782156"/>
              <a:ext cx="120562" cy="115831"/>
            </a:xfrm>
            <a:prstGeom prst="rightArrow">
              <a:avLst>
                <a:gd name="adj1" fmla="val 25329"/>
                <a:gd name="adj2" fmla="val 63628"/>
              </a:avLst>
            </a:pr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l"/>
              <a:endParaRPr lang="nl-NL" sz="1000" b="1" noProof="0" dirty="0">
                <a:solidFill>
                  <a:srgbClr val="211F26"/>
                </a:solidFill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</p:grpSp>
      <p:sp>
        <p:nvSpPr>
          <p:cNvPr id="9" name="Rechthoek 8">
            <a:extLst>
              <a:ext uri="{FF2B5EF4-FFF2-40B4-BE49-F238E27FC236}">
                <a16:creationId xmlns:a16="http://schemas.microsoft.com/office/drawing/2014/main" id="{9DF5F7C7-D481-493E-9CCC-18CD69E3C141}"/>
              </a:ext>
            </a:extLst>
          </p:cNvPr>
          <p:cNvSpPr/>
          <p:nvPr userDrawn="1"/>
        </p:nvSpPr>
        <p:spPr>
          <a:xfrm>
            <a:off x="5113217" y="3801850"/>
            <a:ext cx="772329" cy="197428"/>
          </a:xfrm>
          <a:prstGeom prst="rect">
            <a:avLst/>
          </a:prstGeom>
          <a:solidFill>
            <a:srgbClr val="1FF52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6000" tIns="36000" rIns="36000" bIns="36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nl-NL" sz="700" cap="all" baseline="0" noProof="0" dirty="0">
                <a:solidFill>
                  <a:srgbClr val="211F26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" panose="020B0502040204020203" pitchFamily="34" charset="0"/>
              </a:rPr>
              <a:t>BEKIJK VIDEO</a:t>
            </a:r>
          </a:p>
        </p:txBody>
      </p:sp>
      <p:sp>
        <p:nvSpPr>
          <p:cNvPr id="107" name="Rechthoek 106">
            <a:extLst>
              <a:ext uri="{FF2B5EF4-FFF2-40B4-BE49-F238E27FC236}">
                <a16:creationId xmlns:a16="http://schemas.microsoft.com/office/drawing/2014/main" id="{6781B612-754D-41CD-9617-283B544BFD9B}"/>
              </a:ext>
            </a:extLst>
          </p:cNvPr>
          <p:cNvSpPr/>
          <p:nvPr userDrawn="1"/>
        </p:nvSpPr>
        <p:spPr>
          <a:xfrm>
            <a:off x="5113217" y="6024148"/>
            <a:ext cx="772329" cy="197428"/>
          </a:xfrm>
          <a:prstGeom prst="rect">
            <a:avLst/>
          </a:prstGeom>
          <a:solidFill>
            <a:srgbClr val="1FF52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6000" tIns="36000" rIns="36000" bIns="36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nl-NL" sz="700" cap="all" baseline="0" noProof="0" dirty="0">
                <a:solidFill>
                  <a:srgbClr val="211F26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" panose="020B0502040204020203" pitchFamily="34" charset="0"/>
              </a:rPr>
              <a:t>BEKIJK VIDEO</a:t>
            </a:r>
          </a:p>
        </p:txBody>
      </p:sp>
      <p:sp>
        <p:nvSpPr>
          <p:cNvPr id="108" name="Rechthoek 107">
            <a:extLst>
              <a:ext uri="{FF2B5EF4-FFF2-40B4-BE49-F238E27FC236}">
                <a16:creationId xmlns:a16="http://schemas.microsoft.com/office/drawing/2014/main" id="{799C3DE2-7F7C-4FFE-A946-568A1DC8F53B}"/>
              </a:ext>
            </a:extLst>
          </p:cNvPr>
          <p:cNvSpPr/>
          <p:nvPr userDrawn="1"/>
        </p:nvSpPr>
        <p:spPr>
          <a:xfrm>
            <a:off x="7613754" y="3801850"/>
            <a:ext cx="772329" cy="197428"/>
          </a:xfrm>
          <a:prstGeom prst="rect">
            <a:avLst/>
          </a:prstGeom>
          <a:solidFill>
            <a:srgbClr val="1FF52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6000" tIns="36000" rIns="36000" bIns="36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nl-NL" sz="700" cap="all" baseline="0" noProof="0" dirty="0">
                <a:solidFill>
                  <a:srgbClr val="211F26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" panose="020B0502040204020203" pitchFamily="34" charset="0"/>
              </a:rPr>
              <a:t>BEKIJK VIDEO</a:t>
            </a:r>
          </a:p>
        </p:txBody>
      </p:sp>
      <p:sp>
        <p:nvSpPr>
          <p:cNvPr id="109" name="Rechthoek 108">
            <a:extLst>
              <a:ext uri="{FF2B5EF4-FFF2-40B4-BE49-F238E27FC236}">
                <a16:creationId xmlns:a16="http://schemas.microsoft.com/office/drawing/2014/main" id="{A528ECDD-6D6D-40EF-978F-8DF442DED333}"/>
              </a:ext>
            </a:extLst>
          </p:cNvPr>
          <p:cNvSpPr/>
          <p:nvPr userDrawn="1"/>
        </p:nvSpPr>
        <p:spPr>
          <a:xfrm>
            <a:off x="7613754" y="6024148"/>
            <a:ext cx="772329" cy="197428"/>
          </a:xfrm>
          <a:prstGeom prst="rect">
            <a:avLst/>
          </a:prstGeom>
          <a:solidFill>
            <a:srgbClr val="1FF52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6000" tIns="36000" rIns="36000" bIns="36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nl-NL" sz="700" cap="all" baseline="0" noProof="0" dirty="0">
                <a:solidFill>
                  <a:srgbClr val="211F26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" panose="020B0502040204020203" pitchFamily="34" charset="0"/>
              </a:rPr>
              <a:t>BEKIJK VIDEO</a:t>
            </a:r>
          </a:p>
        </p:txBody>
      </p:sp>
      <p:sp>
        <p:nvSpPr>
          <p:cNvPr id="110" name="Rechthoek 109">
            <a:extLst>
              <a:ext uri="{FF2B5EF4-FFF2-40B4-BE49-F238E27FC236}">
                <a16:creationId xmlns:a16="http://schemas.microsoft.com/office/drawing/2014/main" id="{1584A8F6-DC95-467F-AD71-8093C864A6E3}"/>
              </a:ext>
            </a:extLst>
          </p:cNvPr>
          <p:cNvSpPr/>
          <p:nvPr userDrawn="1"/>
        </p:nvSpPr>
        <p:spPr>
          <a:xfrm>
            <a:off x="10114291" y="3801850"/>
            <a:ext cx="772329" cy="197428"/>
          </a:xfrm>
          <a:prstGeom prst="rect">
            <a:avLst/>
          </a:prstGeom>
          <a:solidFill>
            <a:srgbClr val="1FF52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6000" tIns="36000" rIns="36000" bIns="36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nl-NL" sz="700" cap="all" baseline="0" noProof="0" dirty="0">
                <a:solidFill>
                  <a:srgbClr val="211F26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" panose="020B0502040204020203" pitchFamily="34" charset="0"/>
              </a:rPr>
              <a:t>BEKIJK VIDEO</a:t>
            </a:r>
          </a:p>
        </p:txBody>
      </p:sp>
      <p:sp>
        <p:nvSpPr>
          <p:cNvPr id="111" name="Rechthoek 110">
            <a:extLst>
              <a:ext uri="{FF2B5EF4-FFF2-40B4-BE49-F238E27FC236}">
                <a16:creationId xmlns:a16="http://schemas.microsoft.com/office/drawing/2014/main" id="{44709A97-51A6-441E-BE58-8E0A842EB57A}"/>
              </a:ext>
            </a:extLst>
          </p:cNvPr>
          <p:cNvSpPr/>
          <p:nvPr userDrawn="1"/>
        </p:nvSpPr>
        <p:spPr>
          <a:xfrm>
            <a:off x="9849544" y="6028125"/>
            <a:ext cx="1301822" cy="197428"/>
          </a:xfrm>
          <a:prstGeom prst="rect">
            <a:avLst/>
          </a:prstGeom>
          <a:solidFill>
            <a:srgbClr val="1FF52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6000" tIns="36000" rIns="36000" bIns="36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nl-NL" sz="700" cap="all" baseline="0" noProof="0" dirty="0">
                <a:solidFill>
                  <a:srgbClr val="211F26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" panose="020B0502040204020203" pitchFamily="34" charset="0"/>
              </a:rPr>
              <a:t>Ga naar de community</a:t>
            </a:r>
          </a:p>
        </p:txBody>
      </p:sp>
      <p:grpSp>
        <p:nvGrpSpPr>
          <p:cNvPr id="11" name="HYPERLINKS KNOPPEN">
            <a:extLst>
              <a:ext uri="{FF2B5EF4-FFF2-40B4-BE49-F238E27FC236}">
                <a16:creationId xmlns:a16="http://schemas.microsoft.com/office/drawing/2014/main" id="{399B31C3-B023-4B1A-8F83-DBC9A4B9EA82}"/>
              </a:ext>
            </a:extLst>
          </p:cNvPr>
          <p:cNvGrpSpPr/>
          <p:nvPr userDrawn="1"/>
        </p:nvGrpSpPr>
        <p:grpSpPr>
          <a:xfrm>
            <a:off x="4306222" y="2023215"/>
            <a:ext cx="7383894" cy="4379388"/>
            <a:chOff x="4306222" y="1991316"/>
            <a:chExt cx="7383894" cy="4379388"/>
          </a:xfrm>
        </p:grpSpPr>
        <p:sp>
          <p:nvSpPr>
            <p:cNvPr id="10" name="HYPERLINK1">
              <a:hlinkClick r:id="rId8"/>
              <a:extLst>
                <a:ext uri="{FF2B5EF4-FFF2-40B4-BE49-F238E27FC236}">
                  <a16:creationId xmlns:a16="http://schemas.microsoft.com/office/drawing/2014/main" id="{13BA5069-6257-4F1C-AE91-BFBF73FA6D80}"/>
                </a:ext>
              </a:extLst>
            </p:cNvPr>
            <p:cNvSpPr/>
            <p:nvPr userDrawn="1"/>
          </p:nvSpPr>
          <p:spPr>
            <a:xfrm>
              <a:off x="4306222" y="1991316"/>
              <a:ext cx="2381293" cy="2130247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0000" tIns="180000" rIns="180000" bIns="180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</a:pPr>
              <a:endParaRPr lang="nl-NL" sz="1600" cap="all" baseline="0" noProof="0" dirty="0"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13" name="HYPERLINK2">
              <a:hlinkClick r:id="rId9"/>
              <a:extLst>
                <a:ext uri="{FF2B5EF4-FFF2-40B4-BE49-F238E27FC236}">
                  <a16:creationId xmlns:a16="http://schemas.microsoft.com/office/drawing/2014/main" id="{9392AD01-2DE4-4416-946A-1887EFEAB9FC}"/>
                </a:ext>
              </a:extLst>
            </p:cNvPr>
            <p:cNvSpPr/>
            <p:nvPr userDrawn="1"/>
          </p:nvSpPr>
          <p:spPr>
            <a:xfrm>
              <a:off x="6807522" y="1991316"/>
              <a:ext cx="2381293" cy="2130247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0000" tIns="180000" rIns="180000" bIns="180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</a:pPr>
              <a:endParaRPr lang="nl-NL" sz="1600" cap="all" baseline="0" noProof="0" dirty="0"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14" name="HYPERLINK3">
              <a:hlinkClick r:id="rId10"/>
              <a:extLst>
                <a:ext uri="{FF2B5EF4-FFF2-40B4-BE49-F238E27FC236}">
                  <a16:creationId xmlns:a16="http://schemas.microsoft.com/office/drawing/2014/main" id="{56421FCE-7656-4936-85CD-AC87B63904E4}"/>
                </a:ext>
              </a:extLst>
            </p:cNvPr>
            <p:cNvSpPr/>
            <p:nvPr userDrawn="1"/>
          </p:nvSpPr>
          <p:spPr>
            <a:xfrm>
              <a:off x="9308823" y="1991316"/>
              <a:ext cx="2381293" cy="2130247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0000" tIns="180000" rIns="180000" bIns="180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</a:pPr>
              <a:endParaRPr lang="nl-NL" sz="1600" cap="all" baseline="0" noProof="0" dirty="0"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15" name="HYPERLINK4">
              <a:hlinkClick r:id="rId11"/>
              <a:extLst>
                <a:ext uri="{FF2B5EF4-FFF2-40B4-BE49-F238E27FC236}">
                  <a16:creationId xmlns:a16="http://schemas.microsoft.com/office/drawing/2014/main" id="{11C0386D-74F9-4E1A-BAE8-76C92B5FC470}"/>
                </a:ext>
              </a:extLst>
            </p:cNvPr>
            <p:cNvSpPr/>
            <p:nvPr userDrawn="1"/>
          </p:nvSpPr>
          <p:spPr>
            <a:xfrm>
              <a:off x="4306222" y="4240457"/>
              <a:ext cx="2381293" cy="2130247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0000" tIns="180000" rIns="180000" bIns="180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</a:pPr>
              <a:endParaRPr lang="nl-NL" sz="1600" cap="all" baseline="0" noProof="0" dirty="0"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16" name="HYPERLINK5">
              <a:hlinkClick r:id="rId12"/>
              <a:extLst>
                <a:ext uri="{FF2B5EF4-FFF2-40B4-BE49-F238E27FC236}">
                  <a16:creationId xmlns:a16="http://schemas.microsoft.com/office/drawing/2014/main" id="{6F34050F-C998-4C26-8D62-EFD80B8B0E09}"/>
                </a:ext>
              </a:extLst>
            </p:cNvPr>
            <p:cNvSpPr/>
            <p:nvPr userDrawn="1"/>
          </p:nvSpPr>
          <p:spPr>
            <a:xfrm>
              <a:off x="6807522" y="4240457"/>
              <a:ext cx="2381293" cy="2130247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0000" tIns="180000" rIns="180000" bIns="180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</a:pPr>
              <a:endParaRPr lang="nl-NL" sz="1600" cap="all" baseline="0" noProof="0" dirty="0"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17" name="HYPERLINK6">
              <a:hlinkClick r:id="rId13"/>
              <a:extLst>
                <a:ext uri="{FF2B5EF4-FFF2-40B4-BE49-F238E27FC236}">
                  <a16:creationId xmlns:a16="http://schemas.microsoft.com/office/drawing/2014/main" id="{B6DEB31D-C103-4B88-AD1A-D2FB05D1D955}"/>
                </a:ext>
              </a:extLst>
            </p:cNvPr>
            <p:cNvSpPr/>
            <p:nvPr userDrawn="1"/>
          </p:nvSpPr>
          <p:spPr>
            <a:xfrm>
              <a:off x="9308823" y="4240457"/>
              <a:ext cx="2381293" cy="2130247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0000" tIns="180000" rIns="180000" bIns="180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</a:pPr>
              <a:endParaRPr lang="nl-NL" sz="1600" cap="all" baseline="0" noProof="0" dirty="0"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977576657"/>
      </p:ext>
    </p:extLst>
  </p:cSld>
  <p:clrMapOvr>
    <a:masterClrMapping/>
  </p:clrMapOvr>
  <p:transition>
    <p:fade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ieuwe 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Rechthoek 34">
            <a:extLst>
              <a:ext uri="{FF2B5EF4-FFF2-40B4-BE49-F238E27FC236}">
                <a16:creationId xmlns:a16="http://schemas.microsoft.com/office/drawing/2014/main" id="{39BC7DDF-18B5-40BE-9474-CDBAF7B655F5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180000" rIns="180000" bIns="180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</a:pPr>
            <a:endParaRPr lang="nl-NL" sz="1600" cap="all" baseline="0" noProof="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38" name="DARKGREY">
            <a:extLst>
              <a:ext uri="{FF2B5EF4-FFF2-40B4-BE49-F238E27FC236}">
                <a16:creationId xmlns:a16="http://schemas.microsoft.com/office/drawing/2014/main" id="{CEAAA006-41EB-43E1-ABF7-AE91B9D6F412}"/>
              </a:ext>
            </a:extLst>
          </p:cNvPr>
          <p:cNvSpPr/>
          <p:nvPr userDrawn="1"/>
        </p:nvSpPr>
        <p:spPr>
          <a:xfrm>
            <a:off x="0" y="0"/>
            <a:ext cx="5929395" cy="6866964"/>
          </a:xfrm>
          <a:custGeom>
            <a:avLst/>
            <a:gdLst>
              <a:gd name="connsiteX0" fmla="*/ 0 w 5929395"/>
              <a:gd name="connsiteY0" fmla="*/ 0 h 6866964"/>
              <a:gd name="connsiteX1" fmla="*/ 1174299 w 5929395"/>
              <a:gd name="connsiteY1" fmla="*/ 0 h 6866964"/>
              <a:gd name="connsiteX2" fmla="*/ 4022448 w 5929395"/>
              <a:gd name="connsiteY2" fmla="*/ 0 h 6866964"/>
              <a:gd name="connsiteX3" fmla="*/ 5196747 w 5929395"/>
              <a:gd name="connsiteY3" fmla="*/ 0 h 6866964"/>
              <a:gd name="connsiteX4" fmla="*/ 5271120 w 5929395"/>
              <a:gd name="connsiteY4" fmla="*/ 145212 h 6866964"/>
              <a:gd name="connsiteX5" fmla="*/ 5929395 w 5929395"/>
              <a:gd name="connsiteY5" fmla="*/ 3039309 h 6866964"/>
              <a:gd name="connsiteX6" fmla="*/ 4789327 w 5929395"/>
              <a:gd name="connsiteY6" fmla="*/ 6771635 h 6866964"/>
              <a:gd name="connsiteX7" fmla="*/ 4721537 w 5929395"/>
              <a:gd name="connsiteY7" fmla="*/ 6866964 h 6866964"/>
              <a:gd name="connsiteX8" fmla="*/ 3547238 w 5929395"/>
              <a:gd name="connsiteY8" fmla="*/ 6866964 h 6866964"/>
              <a:gd name="connsiteX9" fmla="*/ 1174299 w 5929395"/>
              <a:gd name="connsiteY9" fmla="*/ 6866964 h 6866964"/>
              <a:gd name="connsiteX10" fmla="*/ 0 w 5929395"/>
              <a:gd name="connsiteY10" fmla="*/ 6866964 h 68669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929395" h="6866964">
                <a:moveTo>
                  <a:pt x="0" y="0"/>
                </a:moveTo>
                <a:lnTo>
                  <a:pt x="1174299" y="0"/>
                </a:lnTo>
                <a:lnTo>
                  <a:pt x="4022448" y="0"/>
                </a:lnTo>
                <a:lnTo>
                  <a:pt x="5196747" y="0"/>
                </a:lnTo>
                <a:lnTo>
                  <a:pt x="5271120" y="145212"/>
                </a:lnTo>
                <a:cubicBezTo>
                  <a:pt x="5692983" y="1020720"/>
                  <a:pt x="5929395" y="2002406"/>
                  <a:pt x="5929395" y="3039309"/>
                </a:cubicBezTo>
                <a:cubicBezTo>
                  <a:pt x="5929395" y="4421847"/>
                  <a:pt x="5509107" y="5706221"/>
                  <a:pt x="4789327" y="6771635"/>
                </a:cubicBezTo>
                <a:lnTo>
                  <a:pt x="4721537" y="6866964"/>
                </a:lnTo>
                <a:lnTo>
                  <a:pt x="3547238" y="6866964"/>
                </a:lnTo>
                <a:lnTo>
                  <a:pt x="1174299" y="6866964"/>
                </a:lnTo>
                <a:lnTo>
                  <a:pt x="0" y="6866964"/>
                </a:lnTo>
                <a:close/>
              </a:path>
            </a:pathLst>
          </a:custGeom>
          <a:solidFill>
            <a:srgbClr val="211F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nl-NL" noProof="0" dirty="0">
              <a:solidFill>
                <a:schemeClr val="lt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32" name="Rechthoek 131">
            <a:extLst>
              <a:ext uri="{FF2B5EF4-FFF2-40B4-BE49-F238E27FC236}">
                <a16:creationId xmlns:a16="http://schemas.microsoft.com/office/drawing/2014/main" id="{51B2BB6D-DA5E-43A7-AACF-6E540666ECEE}"/>
              </a:ext>
            </a:extLst>
          </p:cNvPr>
          <p:cNvSpPr/>
          <p:nvPr userDrawn="1"/>
        </p:nvSpPr>
        <p:spPr>
          <a:xfrm>
            <a:off x="4749760" y="2340040"/>
            <a:ext cx="3410366" cy="4026277"/>
          </a:xfrm>
          <a:prstGeom prst="rect">
            <a:avLst/>
          </a:prstGeom>
          <a:solidFill>
            <a:srgbClr val="FFFFFF"/>
          </a:solidFill>
          <a:ln>
            <a:solidFill>
              <a:srgbClr val="DADAD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noProof="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141" name="Afbeelding 140">
            <a:extLst>
              <a:ext uri="{FF2B5EF4-FFF2-40B4-BE49-F238E27FC236}">
                <a16:creationId xmlns:a16="http://schemas.microsoft.com/office/drawing/2014/main" id="{4C6DEE38-B935-4B98-98D1-50F4F1EC4A5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34"/>
          <a:stretch/>
        </p:blipFill>
        <p:spPr>
          <a:xfrm>
            <a:off x="4964543" y="2558312"/>
            <a:ext cx="2980800" cy="1538379"/>
          </a:xfrm>
          <a:prstGeom prst="rect">
            <a:avLst/>
          </a:prstGeom>
          <a:ln>
            <a:solidFill>
              <a:srgbClr val="DADADA"/>
            </a:solidFill>
          </a:ln>
        </p:spPr>
      </p:pic>
      <p:sp>
        <p:nvSpPr>
          <p:cNvPr id="131" name="Rechthoek 130">
            <a:extLst>
              <a:ext uri="{FF2B5EF4-FFF2-40B4-BE49-F238E27FC236}">
                <a16:creationId xmlns:a16="http://schemas.microsoft.com/office/drawing/2014/main" id="{7295378A-B0D4-4BF9-B81F-594F547E3B8D}"/>
              </a:ext>
            </a:extLst>
          </p:cNvPr>
          <p:cNvSpPr/>
          <p:nvPr userDrawn="1"/>
        </p:nvSpPr>
        <p:spPr>
          <a:xfrm>
            <a:off x="1221298" y="2340040"/>
            <a:ext cx="3410366" cy="4026277"/>
          </a:xfrm>
          <a:prstGeom prst="rect">
            <a:avLst/>
          </a:prstGeom>
          <a:solidFill>
            <a:srgbClr val="FFFFFF"/>
          </a:solidFill>
          <a:ln>
            <a:solidFill>
              <a:srgbClr val="DADAD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noProof="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33" name="Rechthoek 132">
            <a:extLst>
              <a:ext uri="{FF2B5EF4-FFF2-40B4-BE49-F238E27FC236}">
                <a16:creationId xmlns:a16="http://schemas.microsoft.com/office/drawing/2014/main" id="{C40B186D-BBA6-4BA4-B83B-EC1994F82947}"/>
              </a:ext>
            </a:extLst>
          </p:cNvPr>
          <p:cNvSpPr/>
          <p:nvPr userDrawn="1"/>
        </p:nvSpPr>
        <p:spPr>
          <a:xfrm>
            <a:off x="8278223" y="2340040"/>
            <a:ext cx="3410366" cy="4026277"/>
          </a:xfrm>
          <a:prstGeom prst="rect">
            <a:avLst/>
          </a:prstGeom>
          <a:solidFill>
            <a:srgbClr val="FFFFFF"/>
          </a:solidFill>
          <a:ln>
            <a:solidFill>
              <a:srgbClr val="DADAD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noProof="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38" name="Rechthoek 137">
            <a:extLst>
              <a:ext uri="{FF2B5EF4-FFF2-40B4-BE49-F238E27FC236}">
                <a16:creationId xmlns:a16="http://schemas.microsoft.com/office/drawing/2014/main" id="{5A635E71-20CF-401E-A883-CD6B24E6F3EE}"/>
              </a:ext>
            </a:extLst>
          </p:cNvPr>
          <p:cNvSpPr/>
          <p:nvPr userDrawn="1"/>
        </p:nvSpPr>
        <p:spPr>
          <a:xfrm>
            <a:off x="8278806" y="5051293"/>
            <a:ext cx="3409200" cy="1315024"/>
          </a:xfrm>
          <a:prstGeom prst="rect">
            <a:avLst/>
          </a:prstGeom>
          <a:pattFill prst="wdDnDiag">
            <a:fgClr>
              <a:srgbClr val="E0E0E0"/>
            </a:fgClr>
            <a:bgClr>
              <a:srgbClr val="ECECEC"/>
            </a:bgClr>
          </a:pattFill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Overflow="overflow" horzOverflow="overflow" vert="horz" wrap="square" lIns="180000" tIns="180000" rIns="180000" bIns="180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R="0" lvl="0" indent="0" algn="ctr" fontAlgn="auto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Tx/>
              <a:buNone/>
              <a:tabLst/>
            </a:pPr>
            <a:endParaRPr kumimoji="0" lang="nl-NL" sz="1600" b="0" i="0" u="none" strike="noStrike" kern="0" cap="all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36" name="Rechthoek 135">
            <a:extLst>
              <a:ext uri="{FF2B5EF4-FFF2-40B4-BE49-F238E27FC236}">
                <a16:creationId xmlns:a16="http://schemas.microsoft.com/office/drawing/2014/main" id="{AA64731A-6045-44D0-A1E1-8F6A5129079B}"/>
              </a:ext>
            </a:extLst>
          </p:cNvPr>
          <p:cNvSpPr/>
          <p:nvPr userDrawn="1"/>
        </p:nvSpPr>
        <p:spPr>
          <a:xfrm>
            <a:off x="1221881" y="5051293"/>
            <a:ext cx="3409200" cy="1315024"/>
          </a:xfrm>
          <a:prstGeom prst="rect">
            <a:avLst/>
          </a:prstGeom>
          <a:pattFill prst="wdDnDiag">
            <a:fgClr>
              <a:srgbClr val="E0E0E0"/>
            </a:fgClr>
            <a:bgClr>
              <a:srgbClr val="ECECEC"/>
            </a:bgClr>
          </a:pattFill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Overflow="overflow" horzOverflow="overflow" vert="horz" wrap="square" lIns="180000" tIns="180000" rIns="180000" bIns="180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R="0" lvl="0" indent="0" algn="ctr" fontAlgn="auto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Tx/>
              <a:buNone/>
              <a:tabLst/>
            </a:pPr>
            <a:endParaRPr kumimoji="0" lang="nl-NL" sz="1600" b="0" i="0" u="none" strike="noStrike" kern="0" cap="all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37" name="Rechthoek 136">
            <a:extLst>
              <a:ext uri="{FF2B5EF4-FFF2-40B4-BE49-F238E27FC236}">
                <a16:creationId xmlns:a16="http://schemas.microsoft.com/office/drawing/2014/main" id="{1D96E0B2-A786-4DDF-9504-716A789E83A2}"/>
              </a:ext>
            </a:extLst>
          </p:cNvPr>
          <p:cNvSpPr/>
          <p:nvPr userDrawn="1"/>
        </p:nvSpPr>
        <p:spPr>
          <a:xfrm>
            <a:off x="4750343" y="5051293"/>
            <a:ext cx="3409200" cy="1315024"/>
          </a:xfrm>
          <a:prstGeom prst="rect">
            <a:avLst/>
          </a:prstGeom>
          <a:pattFill prst="wdDnDiag">
            <a:fgClr>
              <a:srgbClr val="E0E0E0"/>
            </a:fgClr>
            <a:bgClr>
              <a:srgbClr val="ECECEC"/>
            </a:bgClr>
          </a:pattFill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Overflow="overflow" horzOverflow="overflow" vert="horz" wrap="square" lIns="180000" tIns="180000" rIns="180000" bIns="180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R="0" lvl="0" indent="0" algn="ctr" fontAlgn="auto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Tx/>
              <a:buNone/>
              <a:tabLst/>
            </a:pPr>
            <a:endParaRPr kumimoji="0" lang="nl-NL" sz="1600" b="0" i="0" u="none" strike="noStrike" kern="0" cap="all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632" name="Titel 1">
            <a:extLst>
              <a:ext uri="{FF2B5EF4-FFF2-40B4-BE49-F238E27FC236}">
                <a16:creationId xmlns:a16="http://schemas.microsoft.com/office/drawing/2014/main" id="{D4CD8423-CE25-4486-B727-75B9DC6C1653}"/>
              </a:ext>
            </a:extLst>
          </p:cNvPr>
          <p:cNvSpPr txBox="1">
            <a:spLocks/>
          </p:cNvSpPr>
          <p:nvPr userDrawn="1"/>
        </p:nvSpPr>
        <p:spPr>
          <a:xfrm>
            <a:off x="1221298" y="1214470"/>
            <a:ext cx="5624670" cy="657952"/>
          </a:xfrm>
          <a:prstGeom prst="rect">
            <a:avLst/>
          </a:prstGeom>
        </p:spPr>
        <p:txBody>
          <a:bodyPr vert="horz" wrap="square" lIns="0" tIns="0" rIns="0" bIns="0" rtlCol="0" anchor="t">
            <a:noAutofit/>
          </a:bodyPr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3000" kern="1200" cap="all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8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3000" b="0" i="0" u="none" strike="noStrike" kern="1200" cap="all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 Black" panose="020B0A02040204020203" pitchFamily="34" charset="0"/>
                <a:ea typeface="Segoe UI Black" panose="020B0A02040204020203" pitchFamily="34" charset="0"/>
                <a:cs typeface="Segoe UI" panose="020B0502040204020203" pitchFamily="34" charset="0"/>
              </a:rPr>
              <a:t>Een nieuwe </a:t>
            </a:r>
            <a:br>
              <a:rPr kumimoji="0" lang="nl-NL" sz="3000" b="0" i="0" u="none" strike="noStrike" kern="1200" cap="all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 Black" panose="020B0A02040204020203" pitchFamily="34" charset="0"/>
                <a:ea typeface="Segoe UI Black" panose="020B0A02040204020203" pitchFamily="34" charset="0"/>
                <a:cs typeface="Segoe UI" panose="020B0502040204020203" pitchFamily="34" charset="0"/>
              </a:rPr>
            </a:br>
            <a:r>
              <a:rPr kumimoji="0" lang="nl-NL" sz="3000" b="0" i="0" u="none" strike="noStrike" kern="1200" cap="all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 Black" panose="020B0A02040204020203" pitchFamily="34" charset="0"/>
                <a:ea typeface="Segoe UI Black" panose="020B0A02040204020203" pitchFamily="34" charset="0"/>
                <a:cs typeface="Segoe UI" panose="020B0502040204020203" pitchFamily="34" charset="0"/>
              </a:rPr>
              <a:t>dia toevoegen</a:t>
            </a:r>
          </a:p>
        </p:txBody>
      </p:sp>
      <p:grpSp>
        <p:nvGrpSpPr>
          <p:cNvPr id="633" name="P">
            <a:extLst>
              <a:ext uri="{FF2B5EF4-FFF2-40B4-BE49-F238E27FC236}">
                <a16:creationId xmlns:a16="http://schemas.microsoft.com/office/drawing/2014/main" id="{11A8826A-2199-4656-B538-A6A242F6B3E0}"/>
              </a:ext>
            </a:extLst>
          </p:cNvPr>
          <p:cNvGrpSpPr/>
          <p:nvPr userDrawn="1"/>
        </p:nvGrpSpPr>
        <p:grpSpPr>
          <a:xfrm>
            <a:off x="970649" y="720000"/>
            <a:ext cx="360000" cy="360000"/>
            <a:chOff x="2399038" y="2408969"/>
            <a:chExt cx="2162441" cy="2140423"/>
          </a:xfrm>
          <a:solidFill>
            <a:srgbClr val="1FF524"/>
          </a:solidFill>
        </p:grpSpPr>
        <p:sp>
          <p:nvSpPr>
            <p:cNvPr id="634" name="Rechthoekige driehoek 633">
              <a:extLst>
                <a:ext uri="{FF2B5EF4-FFF2-40B4-BE49-F238E27FC236}">
                  <a16:creationId xmlns:a16="http://schemas.microsoft.com/office/drawing/2014/main" id="{21F376FD-EE25-4C84-A7D5-8BDDC9CA2793}"/>
                </a:ext>
              </a:extLst>
            </p:cNvPr>
            <p:cNvSpPr/>
            <p:nvPr userDrawn="1"/>
          </p:nvSpPr>
          <p:spPr>
            <a:xfrm rot="5400000">
              <a:off x="2399038" y="3107765"/>
              <a:ext cx="1441627" cy="1441627"/>
            </a:xfrm>
            <a:prstGeom prst="rtTriangle">
              <a:avLst/>
            </a:prstGeom>
            <a:grpFill/>
            <a:ln w="381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nl-NL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endParaRPr>
            </a:p>
          </p:txBody>
        </p:sp>
        <p:sp>
          <p:nvSpPr>
            <p:cNvPr id="635" name="Rechthoek 634">
              <a:extLst>
                <a:ext uri="{FF2B5EF4-FFF2-40B4-BE49-F238E27FC236}">
                  <a16:creationId xmlns:a16="http://schemas.microsoft.com/office/drawing/2014/main" id="{EF19989B-661F-4E85-941B-A3376877AE85}"/>
                </a:ext>
              </a:extLst>
            </p:cNvPr>
            <p:cNvSpPr/>
            <p:nvPr userDrawn="1"/>
          </p:nvSpPr>
          <p:spPr>
            <a:xfrm>
              <a:off x="2399038" y="2408969"/>
              <a:ext cx="1441627" cy="1441627"/>
            </a:xfrm>
            <a:prstGeom prst="rect">
              <a:avLst/>
            </a:prstGeom>
            <a:grpFill/>
            <a:ln w="381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nl-NL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endParaRPr>
            </a:p>
          </p:txBody>
        </p:sp>
        <p:sp>
          <p:nvSpPr>
            <p:cNvPr id="636" name="Ovaal 635">
              <a:extLst>
                <a:ext uri="{FF2B5EF4-FFF2-40B4-BE49-F238E27FC236}">
                  <a16:creationId xmlns:a16="http://schemas.microsoft.com/office/drawing/2014/main" id="{4384074F-4768-403C-ADBC-7DBE74BCE80C}"/>
                </a:ext>
              </a:extLst>
            </p:cNvPr>
            <p:cNvSpPr/>
            <p:nvPr userDrawn="1"/>
          </p:nvSpPr>
          <p:spPr>
            <a:xfrm>
              <a:off x="3119852" y="2408969"/>
              <a:ext cx="1441627" cy="1441627"/>
            </a:xfrm>
            <a:prstGeom prst="ellipse">
              <a:avLst/>
            </a:prstGeom>
            <a:grpFill/>
            <a:ln w="381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nl-NL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endParaRPr>
            </a:p>
          </p:txBody>
        </p:sp>
      </p:grpSp>
      <p:sp>
        <p:nvSpPr>
          <p:cNvPr id="129" name="Tekstvak 128">
            <a:extLst>
              <a:ext uri="{FF2B5EF4-FFF2-40B4-BE49-F238E27FC236}">
                <a16:creationId xmlns:a16="http://schemas.microsoft.com/office/drawing/2014/main" id="{03E157D1-72E8-4F8E-A920-E2CD460BBB18}"/>
              </a:ext>
            </a:extLst>
          </p:cNvPr>
          <p:cNvSpPr txBox="1"/>
          <p:nvPr userDrawn="1"/>
        </p:nvSpPr>
        <p:spPr>
          <a:xfrm>
            <a:off x="1558687" y="5260391"/>
            <a:ext cx="2944813" cy="94135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0" algn="l" defTabSz="914400" rtl="0" eaLnBrk="1" latinLnBrk="0" hangingPunct="1">
              <a:lnSpc>
                <a:spcPct val="90000"/>
              </a:lnSpc>
            </a:pPr>
            <a:r>
              <a:rPr lang="nl-NL" sz="1400" kern="1200" noProof="0" dirty="0">
                <a:solidFill>
                  <a:srgbClr val="211F26"/>
                </a:solidFill>
                <a:latin typeface="Segoe UI" panose="020B0502040204020203" pitchFamily="34" charset="0"/>
                <a:ea typeface="Open Sans" panose="020B0606030504020204" pitchFamily="34" charset="0"/>
                <a:cs typeface="Segoe UI" panose="020B0502040204020203" pitchFamily="34" charset="0"/>
              </a:rPr>
              <a:t>Ga naar de tab </a:t>
            </a:r>
            <a:r>
              <a:rPr lang="nl-NL" sz="1200" kern="1200" cap="all" noProof="0" dirty="0">
                <a:solidFill>
                  <a:srgbClr val="211F26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" panose="020B0502040204020203" pitchFamily="34" charset="0"/>
              </a:rPr>
              <a:t>‘Invoegen’</a:t>
            </a:r>
            <a:r>
              <a:rPr lang="nl-NL" sz="1400" kern="1200" noProof="0" dirty="0">
                <a:solidFill>
                  <a:srgbClr val="211F26"/>
                </a:solidFill>
                <a:latin typeface="Segoe UI" panose="020B0502040204020203" pitchFamily="34" charset="0"/>
                <a:ea typeface="Open Sans" panose="020B0606030504020204" pitchFamily="34" charset="0"/>
                <a:cs typeface="Segoe UI" panose="020B0502040204020203" pitchFamily="34" charset="0"/>
              </a:rPr>
              <a:t> en</a:t>
            </a:r>
            <a:br>
              <a:rPr lang="nl-NL" sz="1400" kern="1200" noProof="0" dirty="0">
                <a:solidFill>
                  <a:srgbClr val="211F26"/>
                </a:solidFill>
                <a:latin typeface="Segoe UI" panose="020B0502040204020203" pitchFamily="34" charset="0"/>
                <a:ea typeface="Open Sans" panose="020B0606030504020204" pitchFamily="34" charset="0"/>
                <a:cs typeface="Segoe UI" panose="020B0502040204020203" pitchFamily="34" charset="0"/>
              </a:rPr>
            </a:br>
            <a:r>
              <a:rPr lang="nl-NL" sz="1400" kern="1200" noProof="0" dirty="0">
                <a:solidFill>
                  <a:srgbClr val="211F26"/>
                </a:solidFill>
                <a:latin typeface="Segoe UI" panose="020B0502040204020203" pitchFamily="34" charset="0"/>
                <a:ea typeface="Open Sans" panose="020B0606030504020204" pitchFamily="34" charset="0"/>
                <a:cs typeface="Segoe UI" panose="020B0502040204020203" pitchFamily="34" charset="0"/>
              </a:rPr>
              <a:t>klik op de knop </a:t>
            </a:r>
            <a:r>
              <a:rPr lang="nl-NL" sz="1200" kern="1200" cap="all" noProof="0" dirty="0">
                <a:solidFill>
                  <a:srgbClr val="211F26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" panose="020B0502040204020203" pitchFamily="34" charset="0"/>
              </a:rPr>
              <a:t>‘Nieuwe dia’</a:t>
            </a:r>
            <a:r>
              <a:rPr lang="nl-NL" sz="1200" kern="1200" cap="all" noProof="0" dirty="0">
                <a:solidFill>
                  <a:srgbClr val="211F26"/>
                </a:solidFill>
                <a:latin typeface="Segoe UI" panose="020B0502040204020203" pitchFamily="34" charset="0"/>
                <a:ea typeface="Segoe UI Black" panose="020B0A02040204020203" pitchFamily="34" charset="0"/>
                <a:cs typeface="Segoe UI" panose="020B0502040204020203" pitchFamily="34" charset="0"/>
              </a:rPr>
              <a:t> </a:t>
            </a:r>
            <a:r>
              <a:rPr lang="nl-NL" sz="1400" kern="1200" noProof="0" dirty="0">
                <a:solidFill>
                  <a:srgbClr val="211F26"/>
                </a:solidFill>
                <a:latin typeface="Segoe UI" panose="020B0502040204020203" pitchFamily="34" charset="0"/>
                <a:ea typeface="Open Sans" panose="020B0606030504020204" pitchFamily="34" charset="0"/>
                <a:cs typeface="Segoe UI" panose="020B0502040204020203" pitchFamily="34" charset="0"/>
              </a:rPr>
              <a:t>om een nieuwe template indeling aan</a:t>
            </a:r>
            <a:br>
              <a:rPr lang="nl-NL" sz="1400" kern="1200" noProof="0" dirty="0">
                <a:solidFill>
                  <a:srgbClr val="211F26"/>
                </a:solidFill>
                <a:latin typeface="Segoe UI" panose="020B0502040204020203" pitchFamily="34" charset="0"/>
                <a:ea typeface="Open Sans" panose="020B0606030504020204" pitchFamily="34" charset="0"/>
                <a:cs typeface="Segoe UI" panose="020B0502040204020203" pitchFamily="34" charset="0"/>
              </a:rPr>
            </a:br>
            <a:r>
              <a:rPr lang="nl-NL" sz="1400" kern="1200" noProof="0" dirty="0">
                <a:solidFill>
                  <a:srgbClr val="211F26"/>
                </a:solidFill>
                <a:latin typeface="Segoe UI" panose="020B0502040204020203" pitchFamily="34" charset="0"/>
                <a:ea typeface="Open Sans" panose="020B0606030504020204" pitchFamily="34" charset="0"/>
                <a:cs typeface="Segoe UI" panose="020B0502040204020203" pitchFamily="34" charset="0"/>
              </a:rPr>
              <a:t>de presentatie toe te voegen.</a:t>
            </a:r>
          </a:p>
        </p:txBody>
      </p:sp>
      <p:sp>
        <p:nvSpPr>
          <p:cNvPr id="130" name="Tekstvak 129">
            <a:extLst>
              <a:ext uri="{FF2B5EF4-FFF2-40B4-BE49-F238E27FC236}">
                <a16:creationId xmlns:a16="http://schemas.microsoft.com/office/drawing/2014/main" id="{97CB32E9-7192-49D7-925D-C5A716C965E0}"/>
              </a:ext>
            </a:extLst>
          </p:cNvPr>
          <p:cNvSpPr txBox="1"/>
          <p:nvPr userDrawn="1"/>
        </p:nvSpPr>
        <p:spPr>
          <a:xfrm>
            <a:off x="5087150" y="5260389"/>
            <a:ext cx="3004226" cy="94135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>
            <a:defPPr>
              <a:defRPr lang="nl-NL"/>
            </a:defPPr>
            <a:lvl1pPr>
              <a:lnSpc>
                <a:spcPct val="90000"/>
              </a:lnSpc>
              <a:defRPr sz="1050">
                <a:solidFill>
                  <a:srgbClr val="44546A"/>
                </a:solidFill>
              </a:defRPr>
            </a:lvl1pPr>
          </a:lstStyle>
          <a:p>
            <a:pPr marL="0" lvl="0" algn="l" defTabSz="914400" rtl="0" eaLnBrk="1" latinLnBrk="0" hangingPunct="1"/>
            <a:r>
              <a:rPr lang="nl-NL" sz="1200" kern="1200" cap="all" noProof="0" dirty="0">
                <a:solidFill>
                  <a:srgbClr val="211F26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" panose="020B0502040204020203" pitchFamily="34" charset="0"/>
              </a:rPr>
              <a:t>LET OP: </a:t>
            </a:r>
            <a:r>
              <a:rPr lang="nl-NL" sz="1400" kern="1200" noProof="0" dirty="0">
                <a:solidFill>
                  <a:srgbClr val="211F26"/>
                </a:solidFill>
                <a:latin typeface="Segoe UI" panose="020B0502040204020203" pitchFamily="34" charset="0"/>
                <a:ea typeface="Open Sans" panose="020B0606030504020204" pitchFamily="34" charset="0"/>
                <a:cs typeface="Segoe UI" panose="020B0502040204020203" pitchFamily="34" charset="0"/>
              </a:rPr>
              <a:t>Het is niet mogelijk een dia</a:t>
            </a:r>
            <a:br>
              <a:rPr lang="nl-NL" sz="1400" kern="1200" noProof="0" dirty="0">
                <a:solidFill>
                  <a:srgbClr val="211F26"/>
                </a:solidFill>
                <a:latin typeface="Segoe UI" panose="020B0502040204020203" pitchFamily="34" charset="0"/>
                <a:ea typeface="Open Sans" panose="020B0606030504020204" pitchFamily="34" charset="0"/>
                <a:cs typeface="Segoe UI" panose="020B0502040204020203" pitchFamily="34" charset="0"/>
              </a:rPr>
            </a:br>
            <a:r>
              <a:rPr lang="nl-NL" sz="1400" kern="1200" noProof="0" dirty="0">
                <a:solidFill>
                  <a:srgbClr val="211F26"/>
                </a:solidFill>
                <a:latin typeface="Segoe UI" panose="020B0502040204020203" pitchFamily="34" charset="0"/>
                <a:ea typeface="Open Sans" panose="020B0606030504020204" pitchFamily="34" charset="0"/>
                <a:cs typeface="Segoe UI" panose="020B0502040204020203" pitchFamily="34" charset="0"/>
              </a:rPr>
              <a:t>te plakken uit een andere presentatie. Teksten en andere objecten kunnen één-voor-één worden gekopieerd </a:t>
            </a:r>
          </a:p>
          <a:p>
            <a:pPr marL="0" lvl="0" algn="l" defTabSz="914400" rtl="0" eaLnBrk="1" latinLnBrk="0" hangingPunct="1"/>
            <a:r>
              <a:rPr lang="nl-NL" sz="1400" kern="1200" noProof="0" dirty="0">
                <a:solidFill>
                  <a:srgbClr val="211F26"/>
                </a:solidFill>
                <a:latin typeface="Segoe UI" panose="020B0502040204020203" pitchFamily="34" charset="0"/>
                <a:ea typeface="Open Sans" panose="020B0606030504020204" pitchFamily="34" charset="0"/>
                <a:cs typeface="Segoe UI" panose="020B0502040204020203" pitchFamily="34" charset="0"/>
              </a:rPr>
              <a:t>van de originele dia naar de nieuwe.</a:t>
            </a:r>
          </a:p>
        </p:txBody>
      </p:sp>
      <p:pic>
        <p:nvPicPr>
          <p:cNvPr id="140" name="Afbeelding 139">
            <a:extLst>
              <a:ext uri="{FF2B5EF4-FFF2-40B4-BE49-F238E27FC236}">
                <a16:creationId xmlns:a16="http://schemas.microsoft.com/office/drawing/2014/main" id="{18E951DF-2F42-490A-9AD7-B961A999326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50" b="2782"/>
          <a:stretch/>
        </p:blipFill>
        <p:spPr>
          <a:xfrm>
            <a:off x="1436464" y="2558311"/>
            <a:ext cx="2980034" cy="1538380"/>
          </a:xfrm>
          <a:prstGeom prst="rect">
            <a:avLst/>
          </a:prstGeom>
          <a:ln>
            <a:solidFill>
              <a:srgbClr val="DADADA"/>
            </a:solidFill>
          </a:ln>
        </p:spPr>
      </p:pic>
      <p:pic>
        <p:nvPicPr>
          <p:cNvPr id="142" name="Afbeelding 141">
            <a:extLst>
              <a:ext uri="{FF2B5EF4-FFF2-40B4-BE49-F238E27FC236}">
                <a16:creationId xmlns:a16="http://schemas.microsoft.com/office/drawing/2014/main" id="{F442865F-FD17-4870-8DC8-2BAFE7AC9F10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493006" y="2558311"/>
            <a:ext cx="2980800" cy="1538380"/>
          </a:xfrm>
          <a:prstGeom prst="rect">
            <a:avLst/>
          </a:prstGeom>
          <a:ln>
            <a:solidFill>
              <a:srgbClr val="DADADA"/>
            </a:solidFill>
          </a:ln>
        </p:spPr>
      </p:pic>
      <p:sp>
        <p:nvSpPr>
          <p:cNvPr id="126" name="Rechthoek 125">
            <a:extLst>
              <a:ext uri="{FF2B5EF4-FFF2-40B4-BE49-F238E27FC236}">
                <a16:creationId xmlns:a16="http://schemas.microsoft.com/office/drawing/2014/main" id="{5FD5EA8E-CC82-4331-8AAC-1D8CD2EF306F}"/>
              </a:ext>
            </a:extLst>
          </p:cNvPr>
          <p:cNvSpPr/>
          <p:nvPr/>
        </p:nvSpPr>
        <p:spPr>
          <a:xfrm>
            <a:off x="1436325" y="2658135"/>
            <a:ext cx="83556" cy="139595"/>
          </a:xfrm>
          <a:prstGeom prst="rect">
            <a:avLst/>
          </a:prstGeom>
          <a:solidFill>
            <a:srgbClr val="1FF524">
              <a:alpha val="10000"/>
            </a:srgbClr>
          </a:solidFill>
          <a:ln w="15875">
            <a:solidFill>
              <a:srgbClr val="1FF524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nl-NL" sz="1800" noProof="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11" name="Ovaal 110">
            <a:extLst>
              <a:ext uri="{FF2B5EF4-FFF2-40B4-BE49-F238E27FC236}">
                <a16:creationId xmlns:a16="http://schemas.microsoft.com/office/drawing/2014/main" id="{0FE56C80-025F-4CDF-85A0-6ECE7F5D0880}"/>
              </a:ext>
            </a:extLst>
          </p:cNvPr>
          <p:cNvSpPr/>
          <p:nvPr/>
        </p:nvSpPr>
        <p:spPr>
          <a:xfrm>
            <a:off x="1281321" y="4912444"/>
            <a:ext cx="288000" cy="288000"/>
          </a:xfrm>
          <a:prstGeom prst="ellipse">
            <a:avLst/>
          </a:prstGeom>
          <a:solidFill>
            <a:srgbClr val="18161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lvl="0" algn="ctr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</a:pPr>
            <a:r>
              <a:rPr lang="nl-NL" sz="1000" b="1" cap="all" noProof="0" dirty="0">
                <a:solidFill>
                  <a:schemeClr val="bg1"/>
                </a:solidFill>
                <a:latin typeface="Segoe UI" panose="020B0502040204020203" pitchFamily="34" charset="0"/>
                <a:ea typeface="Segoe UI Black" panose="020B0A02040204020203" pitchFamily="34" charset="0"/>
                <a:cs typeface="Segoe UI" panose="020B0502040204020203" pitchFamily="34" charset="0"/>
              </a:rPr>
              <a:t>A</a:t>
            </a:r>
          </a:p>
        </p:txBody>
      </p:sp>
      <p:sp>
        <p:nvSpPr>
          <p:cNvPr id="112" name="Ovaal 111">
            <a:extLst>
              <a:ext uri="{FF2B5EF4-FFF2-40B4-BE49-F238E27FC236}">
                <a16:creationId xmlns:a16="http://schemas.microsoft.com/office/drawing/2014/main" id="{FAF75E46-6CF8-407C-B923-C20AA17BF27D}"/>
              </a:ext>
            </a:extLst>
          </p:cNvPr>
          <p:cNvSpPr/>
          <p:nvPr/>
        </p:nvSpPr>
        <p:spPr>
          <a:xfrm>
            <a:off x="4809783" y="4912444"/>
            <a:ext cx="288000" cy="288000"/>
          </a:xfrm>
          <a:prstGeom prst="ellipse">
            <a:avLst/>
          </a:prstGeom>
          <a:solidFill>
            <a:srgbClr val="18161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lvl="0" algn="ctr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</a:pPr>
            <a:r>
              <a:rPr lang="nl-NL" sz="1000" b="1" cap="all" noProof="0" dirty="0">
                <a:solidFill>
                  <a:schemeClr val="bg1"/>
                </a:solidFill>
                <a:latin typeface="Segoe UI" panose="020B0502040204020203" pitchFamily="34" charset="0"/>
                <a:ea typeface="Segoe UI Black" panose="020B0A02040204020203" pitchFamily="34" charset="0"/>
                <a:cs typeface="Segoe UI" panose="020B0502040204020203" pitchFamily="34" charset="0"/>
              </a:rPr>
              <a:t>B</a:t>
            </a:r>
          </a:p>
        </p:txBody>
      </p:sp>
      <p:sp>
        <p:nvSpPr>
          <p:cNvPr id="114" name="Tekstvak 113">
            <a:extLst>
              <a:ext uri="{FF2B5EF4-FFF2-40B4-BE49-F238E27FC236}">
                <a16:creationId xmlns:a16="http://schemas.microsoft.com/office/drawing/2014/main" id="{EDF483FC-A878-41B4-B76F-1E8F398548CD}"/>
              </a:ext>
            </a:extLst>
          </p:cNvPr>
          <p:cNvSpPr txBox="1"/>
          <p:nvPr/>
        </p:nvSpPr>
        <p:spPr>
          <a:xfrm>
            <a:off x="8615612" y="5238884"/>
            <a:ext cx="2944391" cy="96286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>
            <a:defPPr>
              <a:defRPr lang="nl-NL"/>
            </a:defPPr>
            <a:lvl1pPr>
              <a:lnSpc>
                <a:spcPct val="90000"/>
              </a:lnSpc>
              <a:defRPr sz="1000">
                <a:solidFill>
                  <a:srgbClr val="44546A"/>
                </a:solidFill>
              </a:defRPr>
            </a:lvl1pPr>
          </a:lstStyle>
          <a:p>
            <a:pPr marL="0" lvl="0" algn="l" defTabSz="914400" rtl="0" eaLnBrk="1" latinLnBrk="0" hangingPunct="1"/>
            <a:r>
              <a:rPr lang="nl-NL" sz="1400" kern="1200" noProof="0" dirty="0">
                <a:solidFill>
                  <a:srgbClr val="211F26"/>
                </a:solidFill>
                <a:latin typeface="Segoe UI" panose="020B0502040204020203" pitchFamily="34" charset="0"/>
                <a:ea typeface="Open Sans" panose="020B0606030504020204" pitchFamily="34" charset="0"/>
                <a:cs typeface="Segoe UI" panose="020B0502040204020203" pitchFamily="34" charset="0"/>
              </a:rPr>
              <a:t>Klik met de rechter muisknop op de miniatuurweergave van de dia, aan de linkerkant van het scherm.</a:t>
            </a:r>
            <a:br>
              <a:rPr lang="nl-NL" sz="1400" kern="1200" noProof="0" dirty="0">
                <a:solidFill>
                  <a:srgbClr val="211F26"/>
                </a:solidFill>
                <a:latin typeface="Segoe UI" panose="020B0502040204020203" pitchFamily="34" charset="0"/>
                <a:ea typeface="Open Sans" panose="020B0606030504020204" pitchFamily="34" charset="0"/>
                <a:cs typeface="Segoe UI" panose="020B0502040204020203" pitchFamily="34" charset="0"/>
              </a:rPr>
            </a:br>
            <a:r>
              <a:rPr lang="nl-NL" sz="1400" kern="1200" noProof="0" dirty="0">
                <a:solidFill>
                  <a:srgbClr val="211F26"/>
                </a:solidFill>
                <a:latin typeface="Segoe UI" panose="020B0502040204020203" pitchFamily="34" charset="0"/>
                <a:ea typeface="Open Sans" panose="020B0606030504020204" pitchFamily="34" charset="0"/>
                <a:cs typeface="Segoe UI" panose="020B0502040204020203" pitchFamily="34" charset="0"/>
              </a:rPr>
              <a:t>Klik vervolgens op </a:t>
            </a:r>
            <a:r>
              <a:rPr lang="nl-NL" sz="1200" kern="1200" cap="all" noProof="0" dirty="0">
                <a:solidFill>
                  <a:srgbClr val="211F26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" panose="020B0502040204020203" pitchFamily="34" charset="0"/>
              </a:rPr>
              <a:t>‘DIA HERSTELLEN’</a:t>
            </a:r>
            <a:r>
              <a:rPr lang="nl-NL" sz="1400" kern="1200" noProof="0" dirty="0">
                <a:solidFill>
                  <a:srgbClr val="211F26"/>
                </a:solidFill>
                <a:latin typeface="Segoe UI" panose="020B0502040204020203" pitchFamily="34" charset="0"/>
                <a:ea typeface="Open Sans" panose="020B0606030504020204" pitchFamily="34" charset="0"/>
                <a:cs typeface="Segoe UI" panose="020B0502040204020203" pitchFamily="34" charset="0"/>
              </a:rPr>
              <a:t> om de opmaak te herstellen.</a:t>
            </a:r>
          </a:p>
        </p:txBody>
      </p:sp>
      <p:sp>
        <p:nvSpPr>
          <p:cNvPr id="118" name="Ovaal 117">
            <a:extLst>
              <a:ext uri="{FF2B5EF4-FFF2-40B4-BE49-F238E27FC236}">
                <a16:creationId xmlns:a16="http://schemas.microsoft.com/office/drawing/2014/main" id="{7FB06636-C2FF-4289-9CAC-EBC9DFDABCA3}"/>
              </a:ext>
            </a:extLst>
          </p:cNvPr>
          <p:cNvSpPr/>
          <p:nvPr/>
        </p:nvSpPr>
        <p:spPr>
          <a:xfrm>
            <a:off x="8338246" y="4912444"/>
            <a:ext cx="288000" cy="288000"/>
          </a:xfrm>
          <a:prstGeom prst="ellipse">
            <a:avLst/>
          </a:prstGeom>
          <a:solidFill>
            <a:srgbClr val="18161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lvl="0" algn="ctr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</a:pPr>
            <a:r>
              <a:rPr lang="nl-NL" sz="1000" b="1" cap="all" noProof="0" dirty="0">
                <a:solidFill>
                  <a:schemeClr val="bg1"/>
                </a:solidFill>
                <a:latin typeface="Segoe UI" panose="020B0502040204020203" pitchFamily="34" charset="0"/>
                <a:ea typeface="Segoe UI Black" panose="020B0A02040204020203" pitchFamily="34" charset="0"/>
                <a:cs typeface="Segoe UI" panose="020B0502040204020203" pitchFamily="34" charset="0"/>
              </a:rPr>
              <a:t>C</a:t>
            </a:r>
          </a:p>
        </p:txBody>
      </p:sp>
      <p:pic>
        <p:nvPicPr>
          <p:cNvPr id="153" name="Afbeelding 152">
            <a:extLst>
              <a:ext uri="{FF2B5EF4-FFF2-40B4-BE49-F238E27FC236}">
                <a16:creationId xmlns:a16="http://schemas.microsoft.com/office/drawing/2014/main" id="{48BE2741-49DD-4305-9E83-F88203ECFFFD}"/>
              </a:ext>
            </a:extLst>
          </p:cNvPr>
          <p:cNvPicPr>
            <a:picLocks/>
          </p:cNvPicPr>
          <p:nvPr userDrawn="1"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728997" y="3838247"/>
            <a:ext cx="1308140" cy="1087045"/>
          </a:xfrm>
          <a:prstGeom prst="rect">
            <a:avLst/>
          </a:prstGeom>
          <a:ln w="15875">
            <a:solidFill>
              <a:srgbClr val="1FF524"/>
            </a:solidFill>
          </a:ln>
        </p:spPr>
      </p:pic>
      <p:grpSp>
        <p:nvGrpSpPr>
          <p:cNvPr id="14" name="Groep 13">
            <a:extLst>
              <a:ext uri="{FF2B5EF4-FFF2-40B4-BE49-F238E27FC236}">
                <a16:creationId xmlns:a16="http://schemas.microsoft.com/office/drawing/2014/main" id="{ACA67BEF-85F4-468F-B639-02C0CF3B5794}"/>
              </a:ext>
            </a:extLst>
          </p:cNvPr>
          <p:cNvGrpSpPr/>
          <p:nvPr userDrawn="1"/>
        </p:nvGrpSpPr>
        <p:grpSpPr>
          <a:xfrm>
            <a:off x="7448961" y="4219350"/>
            <a:ext cx="393997" cy="393998"/>
            <a:chOff x="7125872" y="2479328"/>
            <a:chExt cx="433397" cy="433398"/>
          </a:xfrm>
        </p:grpSpPr>
        <p:sp>
          <p:nvSpPr>
            <p:cNvPr id="155" name="Ovaal 154">
              <a:extLst>
                <a:ext uri="{FF2B5EF4-FFF2-40B4-BE49-F238E27FC236}">
                  <a16:creationId xmlns:a16="http://schemas.microsoft.com/office/drawing/2014/main" id="{C62E37E0-01A2-486C-8F4B-4FC35E6E4EF4}"/>
                </a:ext>
              </a:extLst>
            </p:cNvPr>
            <p:cNvSpPr/>
            <p:nvPr userDrawn="1"/>
          </p:nvSpPr>
          <p:spPr>
            <a:xfrm>
              <a:off x="7125872" y="2479328"/>
              <a:ext cx="433397" cy="433398"/>
            </a:xfrm>
            <a:prstGeom prst="ellipse">
              <a:avLst/>
            </a:prstGeom>
            <a:solidFill>
              <a:srgbClr val="B7472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273" tIns="45637" rIns="91273" bIns="45637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nl-NL" sz="2396" noProof="0" dirty="0"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56" name="Vermenigvuldigen 40">
              <a:extLst>
                <a:ext uri="{FF2B5EF4-FFF2-40B4-BE49-F238E27FC236}">
                  <a16:creationId xmlns:a16="http://schemas.microsoft.com/office/drawing/2014/main" id="{927BC328-A6D7-4198-B757-E001F8DF061A}"/>
                </a:ext>
              </a:extLst>
            </p:cNvPr>
            <p:cNvSpPr/>
            <p:nvPr userDrawn="1"/>
          </p:nvSpPr>
          <p:spPr>
            <a:xfrm>
              <a:off x="7138699" y="2492613"/>
              <a:ext cx="406826" cy="406827"/>
            </a:xfrm>
            <a:prstGeom prst="mathMultiply">
              <a:avLst>
                <a:gd name="adj1" fmla="val 5380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273" tIns="45637" rIns="91273" bIns="45637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nl-NL" sz="2396" noProof="0" dirty="0"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</p:grpSp>
      <p:grpSp>
        <p:nvGrpSpPr>
          <p:cNvPr id="158" name="Groep 157">
            <a:extLst>
              <a:ext uri="{FF2B5EF4-FFF2-40B4-BE49-F238E27FC236}">
                <a16:creationId xmlns:a16="http://schemas.microsoft.com/office/drawing/2014/main" id="{DC1A7F48-2129-4417-B99C-2F72A930EA7B}"/>
              </a:ext>
            </a:extLst>
          </p:cNvPr>
          <p:cNvGrpSpPr/>
          <p:nvPr userDrawn="1"/>
        </p:nvGrpSpPr>
        <p:grpSpPr>
          <a:xfrm>
            <a:off x="5370733" y="3037325"/>
            <a:ext cx="135194" cy="135194"/>
            <a:chOff x="7125872" y="2479328"/>
            <a:chExt cx="433397" cy="433398"/>
          </a:xfrm>
        </p:grpSpPr>
        <p:sp>
          <p:nvSpPr>
            <p:cNvPr id="159" name="Ovaal 158">
              <a:extLst>
                <a:ext uri="{FF2B5EF4-FFF2-40B4-BE49-F238E27FC236}">
                  <a16:creationId xmlns:a16="http://schemas.microsoft.com/office/drawing/2014/main" id="{AF144F26-C043-4812-BF10-9B4675A6ECCE}"/>
                </a:ext>
              </a:extLst>
            </p:cNvPr>
            <p:cNvSpPr/>
            <p:nvPr userDrawn="1"/>
          </p:nvSpPr>
          <p:spPr>
            <a:xfrm>
              <a:off x="7125872" y="2479328"/>
              <a:ext cx="433397" cy="433398"/>
            </a:xfrm>
            <a:prstGeom prst="ellipse">
              <a:avLst/>
            </a:prstGeom>
            <a:solidFill>
              <a:srgbClr val="B7472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273" tIns="45637" rIns="91273" bIns="45637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nl-NL" sz="2396" noProof="0" dirty="0"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60" name="Vermenigvuldigen 40">
              <a:extLst>
                <a:ext uri="{FF2B5EF4-FFF2-40B4-BE49-F238E27FC236}">
                  <a16:creationId xmlns:a16="http://schemas.microsoft.com/office/drawing/2014/main" id="{573614AA-80F1-44C5-B122-EF8B9DA8C8B0}"/>
                </a:ext>
              </a:extLst>
            </p:cNvPr>
            <p:cNvSpPr/>
            <p:nvPr userDrawn="1"/>
          </p:nvSpPr>
          <p:spPr>
            <a:xfrm>
              <a:off x="7138699" y="2492613"/>
              <a:ext cx="406826" cy="406827"/>
            </a:xfrm>
            <a:prstGeom prst="mathMultiply">
              <a:avLst>
                <a:gd name="adj1" fmla="val 5380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273" tIns="45637" rIns="91273" bIns="45637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nl-NL" sz="2396" noProof="0" dirty="0"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</p:grpSp>
      <p:pic>
        <p:nvPicPr>
          <p:cNvPr id="1026" name="Picture 2">
            <a:extLst>
              <a:ext uri="{FF2B5EF4-FFF2-40B4-BE49-F238E27FC236}">
                <a16:creationId xmlns:a16="http://schemas.microsoft.com/office/drawing/2014/main" id="{15E1FC11-7BCD-4301-B368-9C25AFC06316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2144"/>
          <a:stretch/>
        </p:blipFill>
        <p:spPr bwMode="auto">
          <a:xfrm>
            <a:off x="2807259" y="3993010"/>
            <a:ext cx="1706875" cy="932282"/>
          </a:xfrm>
          <a:prstGeom prst="rect">
            <a:avLst/>
          </a:prstGeom>
          <a:ln w="15875">
            <a:solidFill>
              <a:srgbClr val="1FF524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0" name="Afbeelding 119">
            <a:extLst>
              <a:ext uri="{FF2B5EF4-FFF2-40B4-BE49-F238E27FC236}">
                <a16:creationId xmlns:a16="http://schemas.microsoft.com/office/drawing/2014/main" id="{78A1EF26-101E-4F74-967B-2D2D73C1B142}"/>
              </a:ext>
            </a:extLst>
          </p:cNvPr>
          <p:cNvPicPr>
            <a:picLocks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619529" y="3993010"/>
            <a:ext cx="1951107" cy="932282"/>
          </a:xfrm>
          <a:prstGeom prst="rect">
            <a:avLst/>
          </a:prstGeom>
          <a:ln w="15875">
            <a:solidFill>
              <a:srgbClr val="1FF524"/>
            </a:solidFill>
          </a:ln>
        </p:spPr>
      </p:pic>
    </p:spTree>
    <p:extLst>
      <p:ext uri="{BB962C8B-B14F-4D97-AF65-F5344CB8AC3E}">
        <p14:creationId xmlns:p14="http://schemas.microsoft.com/office/powerpoint/2010/main" val="3785425485"/>
      </p:ext>
    </p:extLst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enu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ijdelijke aanduiding voor tekst 26">
            <a:extLst>
              <a:ext uri="{FF2B5EF4-FFF2-40B4-BE49-F238E27FC236}">
                <a16:creationId xmlns:a16="http://schemas.microsoft.com/office/drawing/2014/main" id="{EED05C88-456B-4872-A4A9-9170902192BB}"/>
              </a:ext>
            </a:extLst>
          </p:cNvPr>
          <p:cNvSpPr txBox="1">
            <a:spLocks/>
          </p:cNvSpPr>
          <p:nvPr userDrawn="1"/>
        </p:nvSpPr>
        <p:spPr>
          <a:xfrm flipH="1" flipV="1">
            <a:off x="12700" y="-1"/>
            <a:ext cx="6877680" cy="6858000"/>
          </a:xfrm>
          <a:custGeom>
            <a:avLst/>
            <a:gdLst>
              <a:gd name="connsiteX0" fmla="*/ 6891534 w 6891534"/>
              <a:gd name="connsiteY0" fmla="*/ 6858000 h 6858000"/>
              <a:gd name="connsiteX1" fmla="*/ 1860379 w 6891534"/>
              <a:gd name="connsiteY1" fmla="*/ 6858000 h 6858000"/>
              <a:gd name="connsiteX2" fmla="*/ 1860379 w 6891534"/>
              <a:gd name="connsiteY2" fmla="*/ 6856665 h 6858000"/>
              <a:gd name="connsiteX3" fmla="*/ 0 w 6891534"/>
              <a:gd name="connsiteY3" fmla="*/ 6856665 h 6858000"/>
              <a:gd name="connsiteX4" fmla="*/ 1598439 w 6891534"/>
              <a:gd name="connsiteY4" fmla="*/ 86 h 6858000"/>
              <a:gd name="connsiteX5" fmla="*/ 2619892 w 6891534"/>
              <a:gd name="connsiteY5" fmla="*/ 0 h 6858000"/>
              <a:gd name="connsiteX6" fmla="*/ 2619892 w 6891534"/>
              <a:gd name="connsiteY6" fmla="*/ 1334 h 6858000"/>
              <a:gd name="connsiteX7" fmla="*/ 6891534 w 6891534"/>
              <a:gd name="connsiteY7" fmla="*/ 1334 h 6858000"/>
              <a:gd name="connsiteX0" fmla="*/ 6891534 w 6891534"/>
              <a:gd name="connsiteY0" fmla="*/ 6858000 h 6858000"/>
              <a:gd name="connsiteX1" fmla="*/ 1860379 w 6891534"/>
              <a:gd name="connsiteY1" fmla="*/ 6858000 h 6858000"/>
              <a:gd name="connsiteX2" fmla="*/ 1860379 w 6891534"/>
              <a:gd name="connsiteY2" fmla="*/ 6856665 h 6858000"/>
              <a:gd name="connsiteX3" fmla="*/ 0 w 6891534"/>
              <a:gd name="connsiteY3" fmla="*/ 6856665 h 6858000"/>
              <a:gd name="connsiteX4" fmla="*/ 2619892 w 6891534"/>
              <a:gd name="connsiteY4" fmla="*/ 0 h 6858000"/>
              <a:gd name="connsiteX5" fmla="*/ 2619892 w 6891534"/>
              <a:gd name="connsiteY5" fmla="*/ 1334 h 6858000"/>
              <a:gd name="connsiteX6" fmla="*/ 6891534 w 6891534"/>
              <a:gd name="connsiteY6" fmla="*/ 1334 h 6858000"/>
              <a:gd name="connsiteX7" fmla="*/ 6891534 w 6891534"/>
              <a:gd name="connsiteY7" fmla="*/ 6858000 h 6858000"/>
              <a:gd name="connsiteX0" fmla="*/ 6891534 w 6891534"/>
              <a:gd name="connsiteY0" fmla="*/ 6858001 h 6858001"/>
              <a:gd name="connsiteX1" fmla="*/ 1860379 w 6891534"/>
              <a:gd name="connsiteY1" fmla="*/ 6858001 h 6858001"/>
              <a:gd name="connsiteX2" fmla="*/ 1860379 w 6891534"/>
              <a:gd name="connsiteY2" fmla="*/ 6856666 h 6858001"/>
              <a:gd name="connsiteX3" fmla="*/ 0 w 6891534"/>
              <a:gd name="connsiteY3" fmla="*/ 6856666 h 6858001"/>
              <a:gd name="connsiteX4" fmla="*/ 2619892 w 6891534"/>
              <a:gd name="connsiteY4" fmla="*/ 1 h 6858001"/>
              <a:gd name="connsiteX5" fmla="*/ 2619892 w 6891534"/>
              <a:gd name="connsiteY5" fmla="*/ 1335 h 6858001"/>
              <a:gd name="connsiteX6" fmla="*/ 2982455 w 6891534"/>
              <a:gd name="connsiteY6" fmla="*/ 0 h 6858001"/>
              <a:gd name="connsiteX7" fmla="*/ 6891534 w 6891534"/>
              <a:gd name="connsiteY7" fmla="*/ 1335 h 6858001"/>
              <a:gd name="connsiteX8" fmla="*/ 6891534 w 6891534"/>
              <a:gd name="connsiteY8" fmla="*/ 6858001 h 6858001"/>
              <a:gd name="connsiteX0" fmla="*/ 6891534 w 6891534"/>
              <a:gd name="connsiteY0" fmla="*/ 6858001 h 6858001"/>
              <a:gd name="connsiteX1" fmla="*/ 1860379 w 6891534"/>
              <a:gd name="connsiteY1" fmla="*/ 6858001 h 6858001"/>
              <a:gd name="connsiteX2" fmla="*/ 1860379 w 6891534"/>
              <a:gd name="connsiteY2" fmla="*/ 6856666 h 6858001"/>
              <a:gd name="connsiteX3" fmla="*/ 0 w 6891534"/>
              <a:gd name="connsiteY3" fmla="*/ 6856666 h 6858001"/>
              <a:gd name="connsiteX4" fmla="*/ 2619892 w 6891534"/>
              <a:gd name="connsiteY4" fmla="*/ 1 h 6858001"/>
              <a:gd name="connsiteX5" fmla="*/ 2982455 w 6891534"/>
              <a:gd name="connsiteY5" fmla="*/ 0 h 6858001"/>
              <a:gd name="connsiteX6" fmla="*/ 6891534 w 6891534"/>
              <a:gd name="connsiteY6" fmla="*/ 1335 h 6858001"/>
              <a:gd name="connsiteX7" fmla="*/ 6891534 w 6891534"/>
              <a:gd name="connsiteY7" fmla="*/ 6858001 h 6858001"/>
              <a:gd name="connsiteX0" fmla="*/ 6891534 w 6891534"/>
              <a:gd name="connsiteY0" fmla="*/ 6858001 h 6858001"/>
              <a:gd name="connsiteX1" fmla="*/ 1860379 w 6891534"/>
              <a:gd name="connsiteY1" fmla="*/ 6858001 h 6858001"/>
              <a:gd name="connsiteX2" fmla="*/ 1860379 w 6891534"/>
              <a:gd name="connsiteY2" fmla="*/ 6856666 h 6858001"/>
              <a:gd name="connsiteX3" fmla="*/ 0 w 6891534"/>
              <a:gd name="connsiteY3" fmla="*/ 6856666 h 6858001"/>
              <a:gd name="connsiteX4" fmla="*/ 2982455 w 6891534"/>
              <a:gd name="connsiteY4" fmla="*/ 0 h 6858001"/>
              <a:gd name="connsiteX5" fmla="*/ 6891534 w 6891534"/>
              <a:gd name="connsiteY5" fmla="*/ 1335 h 6858001"/>
              <a:gd name="connsiteX6" fmla="*/ 6891534 w 6891534"/>
              <a:gd name="connsiteY6" fmla="*/ 6858001 h 6858001"/>
              <a:gd name="connsiteX0" fmla="*/ 6877680 w 6877680"/>
              <a:gd name="connsiteY0" fmla="*/ 6858001 h 6870521"/>
              <a:gd name="connsiteX1" fmla="*/ 1846525 w 6877680"/>
              <a:gd name="connsiteY1" fmla="*/ 6858001 h 6870521"/>
              <a:gd name="connsiteX2" fmla="*/ 1846525 w 6877680"/>
              <a:gd name="connsiteY2" fmla="*/ 6856666 h 6870521"/>
              <a:gd name="connsiteX3" fmla="*/ 0 w 6877680"/>
              <a:gd name="connsiteY3" fmla="*/ 6870521 h 6870521"/>
              <a:gd name="connsiteX4" fmla="*/ 2968601 w 6877680"/>
              <a:gd name="connsiteY4" fmla="*/ 0 h 6870521"/>
              <a:gd name="connsiteX5" fmla="*/ 6877680 w 6877680"/>
              <a:gd name="connsiteY5" fmla="*/ 1335 h 6870521"/>
              <a:gd name="connsiteX6" fmla="*/ 6877680 w 6877680"/>
              <a:gd name="connsiteY6" fmla="*/ 6858001 h 68705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877680" h="6870521">
                <a:moveTo>
                  <a:pt x="6877680" y="6858001"/>
                </a:moveTo>
                <a:lnTo>
                  <a:pt x="1846525" y="6858001"/>
                </a:lnTo>
                <a:lnTo>
                  <a:pt x="1846525" y="6856666"/>
                </a:lnTo>
                <a:lnTo>
                  <a:pt x="0" y="6870521"/>
                </a:lnTo>
                <a:lnTo>
                  <a:pt x="2968601" y="0"/>
                </a:lnTo>
                <a:lnTo>
                  <a:pt x="6877680" y="1335"/>
                </a:lnTo>
                <a:lnTo>
                  <a:pt x="6877680" y="6858001"/>
                </a:lnTo>
                <a:close/>
              </a:path>
            </a:pathLst>
          </a:custGeom>
          <a:solidFill>
            <a:schemeClr val="bg2">
              <a:alpha val="10000"/>
            </a:schemeClr>
          </a:solidFill>
        </p:spPr>
        <p:txBody>
          <a:bodyPr wrap="square" lIns="360000" anchor="ctr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tx1"/>
              </a:buClr>
              <a:buFont typeface="Calibri" panose="020F0502020204030204" pitchFamily="34" charset="0"/>
              <a:buNone/>
              <a:defRPr sz="1400" kern="1200">
                <a:noFill/>
                <a:latin typeface="+mn-lt"/>
                <a:ea typeface="+mn-ea"/>
                <a:cs typeface="+mn-cs"/>
              </a:defRPr>
            </a:lvl1pPr>
            <a:lvl2pPr marL="536575" indent="-2730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›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0" indent="0" algn="l" defTabSz="914400" rtl="0" eaLnBrk="1" latinLnBrk="0" hangingPunct="1">
              <a:lnSpc>
                <a:spcPts val="3200"/>
              </a:lnSpc>
              <a:spcBef>
                <a:spcPts val="500"/>
              </a:spcBef>
              <a:buFont typeface="Arial" panose="020B0604020202020204" pitchFamily="34" charset="0"/>
              <a:buNone/>
              <a:defRPr sz="3400" b="0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None/>
              <a:tabLst/>
              <a:defRPr sz="1800" b="0" kern="1200" cap="none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63525" indent="-26352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+mj-lt"/>
              <a:buAutoNum type="arabicPeriod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3525" indent="-26352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+mj-lt"/>
              <a:buAutoNum type="alphaLcPeriod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i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l-NL" dirty="0"/>
              <a:t>(leeg)</a:t>
            </a:r>
          </a:p>
        </p:txBody>
      </p:sp>
      <p:sp>
        <p:nvSpPr>
          <p:cNvPr id="6" name="- INFO">
            <a:extLst>
              <a:ext uri="{FF2B5EF4-FFF2-40B4-BE49-F238E27FC236}">
                <a16:creationId xmlns:a16="http://schemas.microsoft.com/office/drawing/2014/main" id="{B10543DB-D9D8-47C4-865B-BE11B7029992}"/>
              </a:ext>
            </a:extLst>
          </p:cNvPr>
          <p:cNvSpPr txBox="1"/>
          <p:nvPr userDrawn="1"/>
        </p:nvSpPr>
        <p:spPr>
          <a:xfrm>
            <a:off x="0" y="-363556"/>
            <a:ext cx="12179300" cy="198456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l"/>
            <a:r>
              <a:rPr lang="nl-NL" sz="1400" b="1" cap="all" spc="0" baseline="0" dirty="0">
                <a:solidFill>
                  <a:sysClr val="windowText" lastClr="000000"/>
                </a:solidFill>
                <a:latin typeface="+mn-lt"/>
                <a:cs typeface="Calibri" panose="020F0502020204030204" pitchFamily="34" charset="0"/>
              </a:rPr>
              <a:t>menu</a:t>
            </a:r>
          </a:p>
        </p:txBody>
      </p:sp>
      <p:sp>
        <p:nvSpPr>
          <p:cNvPr id="36" name="Tijdelijke aanduiding voor tekst 26">
            <a:extLst>
              <a:ext uri="{FF2B5EF4-FFF2-40B4-BE49-F238E27FC236}">
                <a16:creationId xmlns:a16="http://schemas.microsoft.com/office/drawing/2014/main" id="{0F7E5963-7574-4861-AEE2-CAD32AEABD10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3371918" y="1476691"/>
            <a:ext cx="2636837" cy="2079625"/>
          </a:xfrm>
          <a:solidFill>
            <a:schemeClr val="bg1"/>
          </a:solidFill>
        </p:spPr>
        <p:txBody>
          <a:bodyPr lIns="180000" rIns="180000" bIns="252000" anchor="b" anchorCtr="0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600" b="0">
                <a:solidFill>
                  <a:schemeClr val="tx1"/>
                </a:solidFill>
              </a:defRPr>
            </a:lvl1pPr>
            <a:lvl2pPr marL="263525" indent="0">
              <a:buFont typeface="Arial" panose="020B0604020202020204" pitchFamily="34" charset="0"/>
              <a:buNone/>
              <a:defRPr sz="1400" b="0"/>
            </a:lvl2pPr>
            <a:lvl3pPr marL="0" indent="0">
              <a:buFont typeface="Arial" panose="020B0604020202020204" pitchFamily="34" charset="0"/>
              <a:buNone/>
              <a:defRPr sz="1400" b="0"/>
            </a:lvl3pPr>
            <a:lvl4pPr marL="0" indent="0">
              <a:buFont typeface="Arial" panose="020B0604020202020204" pitchFamily="34" charset="0"/>
              <a:buNone/>
              <a:defRPr sz="1400" b="0"/>
            </a:lvl4pPr>
            <a:lvl5pPr marL="0" indent="0">
              <a:buFont typeface="Arial" panose="020B0604020202020204" pitchFamily="34" charset="0"/>
              <a:buNone/>
              <a:defRPr sz="1400" b="0"/>
            </a:lvl5pPr>
            <a:lvl6pPr marL="0" indent="0">
              <a:buFont typeface="Arial" panose="020B0604020202020204" pitchFamily="34" charset="0"/>
              <a:buNone/>
              <a:defRPr sz="1400" b="0"/>
            </a:lvl6pPr>
            <a:lvl7pPr marL="0" indent="0">
              <a:buFont typeface="Arial" panose="020B0604020202020204" pitchFamily="34" charset="0"/>
              <a:buNone/>
              <a:defRPr sz="1400" b="0"/>
            </a:lvl7pPr>
            <a:lvl8pPr marL="0" indent="0">
              <a:buFont typeface="Arial" panose="020B0604020202020204" pitchFamily="34" charset="0"/>
              <a:buNone/>
              <a:defRPr sz="1400" b="0"/>
            </a:lvl8pPr>
            <a:lvl9pPr marL="0" indent="0">
              <a:buFont typeface="Arial" panose="020B0604020202020204" pitchFamily="34" charset="0"/>
              <a:buNone/>
              <a:defRPr sz="1400" b="0"/>
            </a:lvl9pPr>
          </a:lstStyle>
          <a:p>
            <a:pPr lvl="0"/>
            <a:r>
              <a:rPr lang="nl-NL" dirty="0"/>
              <a:t> </a:t>
            </a:r>
          </a:p>
        </p:txBody>
      </p:sp>
      <p:sp>
        <p:nvSpPr>
          <p:cNvPr id="37" name="Tijdelijke aanduiding voor tekst 4">
            <a:extLst>
              <a:ext uri="{FF2B5EF4-FFF2-40B4-BE49-F238E27FC236}">
                <a16:creationId xmlns:a16="http://schemas.microsoft.com/office/drawing/2014/main" id="{3E4D43EA-2078-4488-8CA4-B226575BD751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3795042" y="2926715"/>
            <a:ext cx="2213713" cy="629601"/>
          </a:xfrm>
          <a:custGeom>
            <a:avLst/>
            <a:gdLst>
              <a:gd name="connsiteX0" fmla="*/ 0 w 2859088"/>
              <a:gd name="connsiteY0" fmla="*/ 0 h 629601"/>
              <a:gd name="connsiteX1" fmla="*/ 2859088 w 2859088"/>
              <a:gd name="connsiteY1" fmla="*/ 0 h 629601"/>
              <a:gd name="connsiteX2" fmla="*/ 2859088 w 2859088"/>
              <a:gd name="connsiteY2" fmla="*/ 629601 h 629601"/>
              <a:gd name="connsiteX3" fmla="*/ 0 w 2859088"/>
              <a:gd name="connsiteY3" fmla="*/ 629601 h 629601"/>
              <a:gd name="connsiteX4" fmla="*/ 0 w 2859088"/>
              <a:gd name="connsiteY4" fmla="*/ 0 h 629601"/>
              <a:gd name="connsiteX0" fmla="*/ 188685 w 2859088"/>
              <a:gd name="connsiteY0" fmla="*/ 0 h 629601"/>
              <a:gd name="connsiteX1" fmla="*/ 2859088 w 2859088"/>
              <a:gd name="connsiteY1" fmla="*/ 0 h 629601"/>
              <a:gd name="connsiteX2" fmla="*/ 2859088 w 2859088"/>
              <a:gd name="connsiteY2" fmla="*/ 629601 h 629601"/>
              <a:gd name="connsiteX3" fmla="*/ 0 w 2859088"/>
              <a:gd name="connsiteY3" fmla="*/ 629601 h 629601"/>
              <a:gd name="connsiteX4" fmla="*/ 188685 w 2859088"/>
              <a:gd name="connsiteY4" fmla="*/ 0 h 629601"/>
              <a:gd name="connsiteX0" fmla="*/ 147410 w 2859088"/>
              <a:gd name="connsiteY0" fmla="*/ 0 h 632776"/>
              <a:gd name="connsiteX1" fmla="*/ 2859088 w 2859088"/>
              <a:gd name="connsiteY1" fmla="*/ 3175 h 632776"/>
              <a:gd name="connsiteX2" fmla="*/ 2859088 w 2859088"/>
              <a:gd name="connsiteY2" fmla="*/ 632776 h 632776"/>
              <a:gd name="connsiteX3" fmla="*/ 0 w 2859088"/>
              <a:gd name="connsiteY3" fmla="*/ 632776 h 632776"/>
              <a:gd name="connsiteX4" fmla="*/ 147410 w 2859088"/>
              <a:gd name="connsiteY4" fmla="*/ 0 h 632776"/>
              <a:gd name="connsiteX0" fmla="*/ 147410 w 2859088"/>
              <a:gd name="connsiteY0" fmla="*/ 0 h 629601"/>
              <a:gd name="connsiteX1" fmla="*/ 2859088 w 2859088"/>
              <a:gd name="connsiteY1" fmla="*/ 0 h 629601"/>
              <a:gd name="connsiteX2" fmla="*/ 2859088 w 2859088"/>
              <a:gd name="connsiteY2" fmla="*/ 629601 h 629601"/>
              <a:gd name="connsiteX3" fmla="*/ 0 w 2859088"/>
              <a:gd name="connsiteY3" fmla="*/ 629601 h 629601"/>
              <a:gd name="connsiteX4" fmla="*/ 147410 w 2859088"/>
              <a:gd name="connsiteY4" fmla="*/ 0 h 629601"/>
              <a:gd name="connsiteX0" fmla="*/ 264418 w 2976096"/>
              <a:gd name="connsiteY0" fmla="*/ 0 h 629601"/>
              <a:gd name="connsiteX1" fmla="*/ 2976096 w 2976096"/>
              <a:gd name="connsiteY1" fmla="*/ 0 h 629601"/>
              <a:gd name="connsiteX2" fmla="*/ 2976096 w 2976096"/>
              <a:gd name="connsiteY2" fmla="*/ 629601 h 629601"/>
              <a:gd name="connsiteX3" fmla="*/ 0 w 2976096"/>
              <a:gd name="connsiteY3" fmla="*/ 629601 h 629601"/>
              <a:gd name="connsiteX4" fmla="*/ 264418 w 2976096"/>
              <a:gd name="connsiteY4" fmla="*/ 0 h 629601"/>
              <a:gd name="connsiteX0" fmla="*/ 389812 w 2976096"/>
              <a:gd name="connsiteY0" fmla="*/ 0 h 633935"/>
              <a:gd name="connsiteX1" fmla="*/ 2976096 w 2976096"/>
              <a:gd name="connsiteY1" fmla="*/ 4334 h 633935"/>
              <a:gd name="connsiteX2" fmla="*/ 2976096 w 2976096"/>
              <a:gd name="connsiteY2" fmla="*/ 633935 h 633935"/>
              <a:gd name="connsiteX3" fmla="*/ 0 w 2976096"/>
              <a:gd name="connsiteY3" fmla="*/ 633935 h 633935"/>
              <a:gd name="connsiteX4" fmla="*/ 389812 w 2976096"/>
              <a:gd name="connsiteY4" fmla="*/ 0 h 633935"/>
              <a:gd name="connsiteX0" fmla="*/ 361356 w 2976096"/>
              <a:gd name="connsiteY0" fmla="*/ 0 h 633935"/>
              <a:gd name="connsiteX1" fmla="*/ 2976096 w 2976096"/>
              <a:gd name="connsiteY1" fmla="*/ 4334 h 633935"/>
              <a:gd name="connsiteX2" fmla="*/ 2976096 w 2976096"/>
              <a:gd name="connsiteY2" fmla="*/ 633935 h 633935"/>
              <a:gd name="connsiteX3" fmla="*/ 0 w 2976096"/>
              <a:gd name="connsiteY3" fmla="*/ 633935 h 633935"/>
              <a:gd name="connsiteX4" fmla="*/ 361356 w 2976096"/>
              <a:gd name="connsiteY4" fmla="*/ 0 h 633935"/>
              <a:gd name="connsiteX0" fmla="*/ 361356 w 2976096"/>
              <a:gd name="connsiteY0" fmla="*/ 0 h 638168"/>
              <a:gd name="connsiteX1" fmla="*/ 2976096 w 2976096"/>
              <a:gd name="connsiteY1" fmla="*/ 8567 h 638168"/>
              <a:gd name="connsiteX2" fmla="*/ 2976096 w 2976096"/>
              <a:gd name="connsiteY2" fmla="*/ 638168 h 638168"/>
              <a:gd name="connsiteX3" fmla="*/ 0 w 2976096"/>
              <a:gd name="connsiteY3" fmla="*/ 638168 h 638168"/>
              <a:gd name="connsiteX4" fmla="*/ 361356 w 2976096"/>
              <a:gd name="connsiteY4" fmla="*/ 0 h 638168"/>
              <a:gd name="connsiteX0" fmla="*/ 355665 w 2976096"/>
              <a:gd name="connsiteY0" fmla="*/ 4133 h 629601"/>
              <a:gd name="connsiteX1" fmla="*/ 2976096 w 2976096"/>
              <a:gd name="connsiteY1" fmla="*/ 0 h 629601"/>
              <a:gd name="connsiteX2" fmla="*/ 2976096 w 2976096"/>
              <a:gd name="connsiteY2" fmla="*/ 629601 h 629601"/>
              <a:gd name="connsiteX3" fmla="*/ 0 w 2976096"/>
              <a:gd name="connsiteY3" fmla="*/ 629601 h 629601"/>
              <a:gd name="connsiteX4" fmla="*/ 355665 w 2976096"/>
              <a:gd name="connsiteY4" fmla="*/ 4133 h 6296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976096" h="629601">
                <a:moveTo>
                  <a:pt x="355665" y="4133"/>
                </a:moveTo>
                <a:lnTo>
                  <a:pt x="2976096" y="0"/>
                </a:lnTo>
                <a:lnTo>
                  <a:pt x="2976096" y="629601"/>
                </a:lnTo>
                <a:lnTo>
                  <a:pt x="0" y="629601"/>
                </a:lnTo>
                <a:lnTo>
                  <a:pt x="355665" y="4133"/>
                </a:lnTo>
                <a:close/>
              </a:path>
            </a:pathLst>
          </a:custGeom>
          <a:solidFill>
            <a:srgbClr val="FEDB62"/>
          </a:solidFill>
        </p:spPr>
        <p:txBody>
          <a:bodyPr lIns="36000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6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nl-NL" dirty="0"/>
              <a:t>Hoofdstuk titel</a:t>
            </a:r>
            <a:br>
              <a:rPr lang="nl-NL" dirty="0"/>
            </a:br>
            <a:r>
              <a:rPr lang="nl-NL" dirty="0"/>
              <a:t>max. 2 regels</a:t>
            </a:r>
          </a:p>
        </p:txBody>
      </p:sp>
      <p:sp>
        <p:nvSpPr>
          <p:cNvPr id="38" name="Tijdelijke aanduiding voor tekst 26">
            <a:extLst>
              <a:ext uri="{FF2B5EF4-FFF2-40B4-BE49-F238E27FC236}">
                <a16:creationId xmlns:a16="http://schemas.microsoft.com/office/drawing/2014/main" id="{C25FFC85-D99A-4635-A31D-514AE37E5834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6196148" y="1476691"/>
            <a:ext cx="2636837" cy="2079625"/>
          </a:xfrm>
          <a:solidFill>
            <a:schemeClr val="bg1"/>
          </a:solidFill>
        </p:spPr>
        <p:txBody>
          <a:bodyPr lIns="180000" rIns="180000" bIns="252000" anchor="b" anchorCtr="0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600" b="0">
                <a:solidFill>
                  <a:schemeClr val="tx1"/>
                </a:solidFill>
              </a:defRPr>
            </a:lvl1pPr>
            <a:lvl2pPr marL="263525" indent="0">
              <a:buFont typeface="Arial" panose="020B0604020202020204" pitchFamily="34" charset="0"/>
              <a:buNone/>
              <a:defRPr sz="1400" b="0"/>
            </a:lvl2pPr>
            <a:lvl3pPr marL="0" indent="0">
              <a:buFont typeface="Arial" panose="020B0604020202020204" pitchFamily="34" charset="0"/>
              <a:buNone/>
              <a:defRPr sz="1400" b="0"/>
            </a:lvl3pPr>
            <a:lvl4pPr marL="0" indent="0">
              <a:buFont typeface="Arial" panose="020B0604020202020204" pitchFamily="34" charset="0"/>
              <a:buNone/>
              <a:defRPr sz="1400" b="0"/>
            </a:lvl4pPr>
            <a:lvl5pPr marL="0" indent="0">
              <a:buFont typeface="Arial" panose="020B0604020202020204" pitchFamily="34" charset="0"/>
              <a:buNone/>
              <a:defRPr sz="1400" b="0"/>
            </a:lvl5pPr>
            <a:lvl6pPr marL="0" indent="0">
              <a:buFont typeface="Arial" panose="020B0604020202020204" pitchFamily="34" charset="0"/>
              <a:buNone/>
              <a:defRPr sz="1400" b="0"/>
            </a:lvl6pPr>
            <a:lvl7pPr marL="0" indent="0">
              <a:buFont typeface="Arial" panose="020B0604020202020204" pitchFamily="34" charset="0"/>
              <a:buNone/>
              <a:defRPr sz="1400" b="0"/>
            </a:lvl7pPr>
            <a:lvl8pPr marL="0" indent="0">
              <a:buFont typeface="Arial" panose="020B0604020202020204" pitchFamily="34" charset="0"/>
              <a:buNone/>
              <a:defRPr sz="1400" b="0"/>
            </a:lvl8pPr>
            <a:lvl9pPr marL="0" indent="0">
              <a:buFont typeface="Arial" panose="020B0604020202020204" pitchFamily="34" charset="0"/>
              <a:buNone/>
              <a:defRPr sz="1400" b="0"/>
            </a:lvl9pPr>
          </a:lstStyle>
          <a:p>
            <a:pPr lvl="0"/>
            <a:r>
              <a:rPr lang="nl-NL" dirty="0"/>
              <a:t> </a:t>
            </a:r>
          </a:p>
        </p:txBody>
      </p:sp>
      <p:sp>
        <p:nvSpPr>
          <p:cNvPr id="39" name="Tijdelijke aanduiding voor tekst 4">
            <a:extLst>
              <a:ext uri="{FF2B5EF4-FFF2-40B4-BE49-F238E27FC236}">
                <a16:creationId xmlns:a16="http://schemas.microsoft.com/office/drawing/2014/main" id="{0835992C-84F6-418D-A29D-8FD6D0CBF8A7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6619272" y="2926715"/>
            <a:ext cx="2213713" cy="629601"/>
          </a:xfrm>
          <a:custGeom>
            <a:avLst/>
            <a:gdLst>
              <a:gd name="connsiteX0" fmla="*/ 0 w 2859088"/>
              <a:gd name="connsiteY0" fmla="*/ 0 h 629601"/>
              <a:gd name="connsiteX1" fmla="*/ 2859088 w 2859088"/>
              <a:gd name="connsiteY1" fmla="*/ 0 h 629601"/>
              <a:gd name="connsiteX2" fmla="*/ 2859088 w 2859088"/>
              <a:gd name="connsiteY2" fmla="*/ 629601 h 629601"/>
              <a:gd name="connsiteX3" fmla="*/ 0 w 2859088"/>
              <a:gd name="connsiteY3" fmla="*/ 629601 h 629601"/>
              <a:gd name="connsiteX4" fmla="*/ 0 w 2859088"/>
              <a:gd name="connsiteY4" fmla="*/ 0 h 629601"/>
              <a:gd name="connsiteX0" fmla="*/ 188685 w 2859088"/>
              <a:gd name="connsiteY0" fmla="*/ 0 h 629601"/>
              <a:gd name="connsiteX1" fmla="*/ 2859088 w 2859088"/>
              <a:gd name="connsiteY1" fmla="*/ 0 h 629601"/>
              <a:gd name="connsiteX2" fmla="*/ 2859088 w 2859088"/>
              <a:gd name="connsiteY2" fmla="*/ 629601 h 629601"/>
              <a:gd name="connsiteX3" fmla="*/ 0 w 2859088"/>
              <a:gd name="connsiteY3" fmla="*/ 629601 h 629601"/>
              <a:gd name="connsiteX4" fmla="*/ 188685 w 2859088"/>
              <a:gd name="connsiteY4" fmla="*/ 0 h 629601"/>
              <a:gd name="connsiteX0" fmla="*/ 147410 w 2859088"/>
              <a:gd name="connsiteY0" fmla="*/ 0 h 632776"/>
              <a:gd name="connsiteX1" fmla="*/ 2859088 w 2859088"/>
              <a:gd name="connsiteY1" fmla="*/ 3175 h 632776"/>
              <a:gd name="connsiteX2" fmla="*/ 2859088 w 2859088"/>
              <a:gd name="connsiteY2" fmla="*/ 632776 h 632776"/>
              <a:gd name="connsiteX3" fmla="*/ 0 w 2859088"/>
              <a:gd name="connsiteY3" fmla="*/ 632776 h 632776"/>
              <a:gd name="connsiteX4" fmla="*/ 147410 w 2859088"/>
              <a:gd name="connsiteY4" fmla="*/ 0 h 632776"/>
              <a:gd name="connsiteX0" fmla="*/ 147410 w 2859088"/>
              <a:gd name="connsiteY0" fmla="*/ 0 h 629601"/>
              <a:gd name="connsiteX1" fmla="*/ 2859088 w 2859088"/>
              <a:gd name="connsiteY1" fmla="*/ 0 h 629601"/>
              <a:gd name="connsiteX2" fmla="*/ 2859088 w 2859088"/>
              <a:gd name="connsiteY2" fmla="*/ 629601 h 629601"/>
              <a:gd name="connsiteX3" fmla="*/ 0 w 2859088"/>
              <a:gd name="connsiteY3" fmla="*/ 629601 h 629601"/>
              <a:gd name="connsiteX4" fmla="*/ 147410 w 2859088"/>
              <a:gd name="connsiteY4" fmla="*/ 0 h 629601"/>
              <a:gd name="connsiteX0" fmla="*/ 264418 w 2976096"/>
              <a:gd name="connsiteY0" fmla="*/ 0 h 629601"/>
              <a:gd name="connsiteX1" fmla="*/ 2976096 w 2976096"/>
              <a:gd name="connsiteY1" fmla="*/ 0 h 629601"/>
              <a:gd name="connsiteX2" fmla="*/ 2976096 w 2976096"/>
              <a:gd name="connsiteY2" fmla="*/ 629601 h 629601"/>
              <a:gd name="connsiteX3" fmla="*/ 0 w 2976096"/>
              <a:gd name="connsiteY3" fmla="*/ 629601 h 629601"/>
              <a:gd name="connsiteX4" fmla="*/ 264418 w 2976096"/>
              <a:gd name="connsiteY4" fmla="*/ 0 h 629601"/>
              <a:gd name="connsiteX0" fmla="*/ 389812 w 2976096"/>
              <a:gd name="connsiteY0" fmla="*/ 0 h 633935"/>
              <a:gd name="connsiteX1" fmla="*/ 2976096 w 2976096"/>
              <a:gd name="connsiteY1" fmla="*/ 4334 h 633935"/>
              <a:gd name="connsiteX2" fmla="*/ 2976096 w 2976096"/>
              <a:gd name="connsiteY2" fmla="*/ 633935 h 633935"/>
              <a:gd name="connsiteX3" fmla="*/ 0 w 2976096"/>
              <a:gd name="connsiteY3" fmla="*/ 633935 h 633935"/>
              <a:gd name="connsiteX4" fmla="*/ 389812 w 2976096"/>
              <a:gd name="connsiteY4" fmla="*/ 0 h 633935"/>
              <a:gd name="connsiteX0" fmla="*/ 361356 w 2976096"/>
              <a:gd name="connsiteY0" fmla="*/ 0 h 633935"/>
              <a:gd name="connsiteX1" fmla="*/ 2976096 w 2976096"/>
              <a:gd name="connsiteY1" fmla="*/ 4334 h 633935"/>
              <a:gd name="connsiteX2" fmla="*/ 2976096 w 2976096"/>
              <a:gd name="connsiteY2" fmla="*/ 633935 h 633935"/>
              <a:gd name="connsiteX3" fmla="*/ 0 w 2976096"/>
              <a:gd name="connsiteY3" fmla="*/ 633935 h 633935"/>
              <a:gd name="connsiteX4" fmla="*/ 361356 w 2976096"/>
              <a:gd name="connsiteY4" fmla="*/ 0 h 633935"/>
              <a:gd name="connsiteX0" fmla="*/ 361356 w 2976096"/>
              <a:gd name="connsiteY0" fmla="*/ 0 h 638168"/>
              <a:gd name="connsiteX1" fmla="*/ 2976096 w 2976096"/>
              <a:gd name="connsiteY1" fmla="*/ 8567 h 638168"/>
              <a:gd name="connsiteX2" fmla="*/ 2976096 w 2976096"/>
              <a:gd name="connsiteY2" fmla="*/ 638168 h 638168"/>
              <a:gd name="connsiteX3" fmla="*/ 0 w 2976096"/>
              <a:gd name="connsiteY3" fmla="*/ 638168 h 638168"/>
              <a:gd name="connsiteX4" fmla="*/ 361356 w 2976096"/>
              <a:gd name="connsiteY4" fmla="*/ 0 h 638168"/>
              <a:gd name="connsiteX0" fmla="*/ 355665 w 2976096"/>
              <a:gd name="connsiteY0" fmla="*/ 4133 h 629601"/>
              <a:gd name="connsiteX1" fmla="*/ 2976096 w 2976096"/>
              <a:gd name="connsiteY1" fmla="*/ 0 h 629601"/>
              <a:gd name="connsiteX2" fmla="*/ 2976096 w 2976096"/>
              <a:gd name="connsiteY2" fmla="*/ 629601 h 629601"/>
              <a:gd name="connsiteX3" fmla="*/ 0 w 2976096"/>
              <a:gd name="connsiteY3" fmla="*/ 629601 h 629601"/>
              <a:gd name="connsiteX4" fmla="*/ 355665 w 2976096"/>
              <a:gd name="connsiteY4" fmla="*/ 4133 h 6296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976096" h="629601">
                <a:moveTo>
                  <a:pt x="355665" y="4133"/>
                </a:moveTo>
                <a:lnTo>
                  <a:pt x="2976096" y="0"/>
                </a:lnTo>
                <a:lnTo>
                  <a:pt x="2976096" y="629601"/>
                </a:lnTo>
                <a:lnTo>
                  <a:pt x="0" y="629601"/>
                </a:lnTo>
                <a:lnTo>
                  <a:pt x="355665" y="4133"/>
                </a:lnTo>
                <a:close/>
              </a:path>
            </a:pathLst>
          </a:custGeom>
          <a:solidFill>
            <a:srgbClr val="FEDB62"/>
          </a:solidFill>
        </p:spPr>
        <p:txBody>
          <a:bodyPr lIns="36000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6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nl-NL" dirty="0"/>
              <a:t>Hoofdstuk titel</a:t>
            </a:r>
            <a:br>
              <a:rPr lang="nl-NL" dirty="0"/>
            </a:br>
            <a:r>
              <a:rPr lang="nl-NL" dirty="0"/>
              <a:t>max. 2 regels</a:t>
            </a:r>
          </a:p>
        </p:txBody>
      </p:sp>
      <p:sp>
        <p:nvSpPr>
          <p:cNvPr id="40" name="Tijdelijke aanduiding voor tekst 26">
            <a:extLst>
              <a:ext uri="{FF2B5EF4-FFF2-40B4-BE49-F238E27FC236}">
                <a16:creationId xmlns:a16="http://schemas.microsoft.com/office/drawing/2014/main" id="{4A604173-0852-4BE4-B849-346AE7322DDF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9020379" y="1476691"/>
            <a:ext cx="2636837" cy="2079625"/>
          </a:xfrm>
          <a:solidFill>
            <a:schemeClr val="bg1"/>
          </a:solidFill>
        </p:spPr>
        <p:txBody>
          <a:bodyPr lIns="180000" rIns="180000" bIns="252000" anchor="b" anchorCtr="0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600" b="0">
                <a:solidFill>
                  <a:schemeClr val="tx1"/>
                </a:solidFill>
              </a:defRPr>
            </a:lvl1pPr>
            <a:lvl2pPr marL="263525" indent="0">
              <a:buFont typeface="Arial" panose="020B0604020202020204" pitchFamily="34" charset="0"/>
              <a:buNone/>
              <a:defRPr sz="1400" b="0"/>
            </a:lvl2pPr>
            <a:lvl3pPr marL="0" indent="0">
              <a:buFont typeface="Arial" panose="020B0604020202020204" pitchFamily="34" charset="0"/>
              <a:buNone/>
              <a:defRPr sz="1400" b="0"/>
            </a:lvl3pPr>
            <a:lvl4pPr marL="0" indent="0">
              <a:buFont typeface="Arial" panose="020B0604020202020204" pitchFamily="34" charset="0"/>
              <a:buNone/>
              <a:defRPr sz="1400" b="0"/>
            </a:lvl4pPr>
            <a:lvl5pPr marL="0" indent="0">
              <a:buFont typeface="Arial" panose="020B0604020202020204" pitchFamily="34" charset="0"/>
              <a:buNone/>
              <a:defRPr sz="1400" b="0"/>
            </a:lvl5pPr>
            <a:lvl6pPr marL="0" indent="0">
              <a:buFont typeface="Arial" panose="020B0604020202020204" pitchFamily="34" charset="0"/>
              <a:buNone/>
              <a:defRPr sz="1400" b="0"/>
            </a:lvl6pPr>
            <a:lvl7pPr marL="0" indent="0">
              <a:buFont typeface="Arial" panose="020B0604020202020204" pitchFamily="34" charset="0"/>
              <a:buNone/>
              <a:defRPr sz="1400" b="0"/>
            </a:lvl7pPr>
            <a:lvl8pPr marL="0" indent="0">
              <a:buFont typeface="Arial" panose="020B0604020202020204" pitchFamily="34" charset="0"/>
              <a:buNone/>
              <a:defRPr sz="1400" b="0"/>
            </a:lvl8pPr>
            <a:lvl9pPr marL="0" indent="0">
              <a:buFont typeface="Arial" panose="020B0604020202020204" pitchFamily="34" charset="0"/>
              <a:buNone/>
              <a:defRPr sz="1400" b="0"/>
            </a:lvl9pPr>
          </a:lstStyle>
          <a:p>
            <a:pPr lvl="0"/>
            <a:r>
              <a:rPr lang="nl-NL" dirty="0"/>
              <a:t> </a:t>
            </a:r>
          </a:p>
        </p:txBody>
      </p:sp>
      <p:sp>
        <p:nvSpPr>
          <p:cNvPr id="41" name="Tijdelijke aanduiding voor tekst 4">
            <a:extLst>
              <a:ext uri="{FF2B5EF4-FFF2-40B4-BE49-F238E27FC236}">
                <a16:creationId xmlns:a16="http://schemas.microsoft.com/office/drawing/2014/main" id="{A4161724-ED78-464F-9726-680334E332F2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9443503" y="2926715"/>
            <a:ext cx="2213713" cy="629601"/>
          </a:xfrm>
          <a:custGeom>
            <a:avLst/>
            <a:gdLst>
              <a:gd name="connsiteX0" fmla="*/ 0 w 2859088"/>
              <a:gd name="connsiteY0" fmla="*/ 0 h 629601"/>
              <a:gd name="connsiteX1" fmla="*/ 2859088 w 2859088"/>
              <a:gd name="connsiteY1" fmla="*/ 0 h 629601"/>
              <a:gd name="connsiteX2" fmla="*/ 2859088 w 2859088"/>
              <a:gd name="connsiteY2" fmla="*/ 629601 h 629601"/>
              <a:gd name="connsiteX3" fmla="*/ 0 w 2859088"/>
              <a:gd name="connsiteY3" fmla="*/ 629601 h 629601"/>
              <a:gd name="connsiteX4" fmla="*/ 0 w 2859088"/>
              <a:gd name="connsiteY4" fmla="*/ 0 h 629601"/>
              <a:gd name="connsiteX0" fmla="*/ 188685 w 2859088"/>
              <a:gd name="connsiteY0" fmla="*/ 0 h 629601"/>
              <a:gd name="connsiteX1" fmla="*/ 2859088 w 2859088"/>
              <a:gd name="connsiteY1" fmla="*/ 0 h 629601"/>
              <a:gd name="connsiteX2" fmla="*/ 2859088 w 2859088"/>
              <a:gd name="connsiteY2" fmla="*/ 629601 h 629601"/>
              <a:gd name="connsiteX3" fmla="*/ 0 w 2859088"/>
              <a:gd name="connsiteY3" fmla="*/ 629601 h 629601"/>
              <a:gd name="connsiteX4" fmla="*/ 188685 w 2859088"/>
              <a:gd name="connsiteY4" fmla="*/ 0 h 629601"/>
              <a:gd name="connsiteX0" fmla="*/ 147410 w 2859088"/>
              <a:gd name="connsiteY0" fmla="*/ 0 h 632776"/>
              <a:gd name="connsiteX1" fmla="*/ 2859088 w 2859088"/>
              <a:gd name="connsiteY1" fmla="*/ 3175 h 632776"/>
              <a:gd name="connsiteX2" fmla="*/ 2859088 w 2859088"/>
              <a:gd name="connsiteY2" fmla="*/ 632776 h 632776"/>
              <a:gd name="connsiteX3" fmla="*/ 0 w 2859088"/>
              <a:gd name="connsiteY3" fmla="*/ 632776 h 632776"/>
              <a:gd name="connsiteX4" fmla="*/ 147410 w 2859088"/>
              <a:gd name="connsiteY4" fmla="*/ 0 h 632776"/>
              <a:gd name="connsiteX0" fmla="*/ 147410 w 2859088"/>
              <a:gd name="connsiteY0" fmla="*/ 0 h 629601"/>
              <a:gd name="connsiteX1" fmla="*/ 2859088 w 2859088"/>
              <a:gd name="connsiteY1" fmla="*/ 0 h 629601"/>
              <a:gd name="connsiteX2" fmla="*/ 2859088 w 2859088"/>
              <a:gd name="connsiteY2" fmla="*/ 629601 h 629601"/>
              <a:gd name="connsiteX3" fmla="*/ 0 w 2859088"/>
              <a:gd name="connsiteY3" fmla="*/ 629601 h 629601"/>
              <a:gd name="connsiteX4" fmla="*/ 147410 w 2859088"/>
              <a:gd name="connsiteY4" fmla="*/ 0 h 629601"/>
              <a:gd name="connsiteX0" fmla="*/ 264418 w 2976096"/>
              <a:gd name="connsiteY0" fmla="*/ 0 h 629601"/>
              <a:gd name="connsiteX1" fmla="*/ 2976096 w 2976096"/>
              <a:gd name="connsiteY1" fmla="*/ 0 h 629601"/>
              <a:gd name="connsiteX2" fmla="*/ 2976096 w 2976096"/>
              <a:gd name="connsiteY2" fmla="*/ 629601 h 629601"/>
              <a:gd name="connsiteX3" fmla="*/ 0 w 2976096"/>
              <a:gd name="connsiteY3" fmla="*/ 629601 h 629601"/>
              <a:gd name="connsiteX4" fmla="*/ 264418 w 2976096"/>
              <a:gd name="connsiteY4" fmla="*/ 0 h 629601"/>
              <a:gd name="connsiteX0" fmla="*/ 389812 w 2976096"/>
              <a:gd name="connsiteY0" fmla="*/ 0 h 633935"/>
              <a:gd name="connsiteX1" fmla="*/ 2976096 w 2976096"/>
              <a:gd name="connsiteY1" fmla="*/ 4334 h 633935"/>
              <a:gd name="connsiteX2" fmla="*/ 2976096 w 2976096"/>
              <a:gd name="connsiteY2" fmla="*/ 633935 h 633935"/>
              <a:gd name="connsiteX3" fmla="*/ 0 w 2976096"/>
              <a:gd name="connsiteY3" fmla="*/ 633935 h 633935"/>
              <a:gd name="connsiteX4" fmla="*/ 389812 w 2976096"/>
              <a:gd name="connsiteY4" fmla="*/ 0 h 633935"/>
              <a:gd name="connsiteX0" fmla="*/ 361356 w 2976096"/>
              <a:gd name="connsiteY0" fmla="*/ 0 h 633935"/>
              <a:gd name="connsiteX1" fmla="*/ 2976096 w 2976096"/>
              <a:gd name="connsiteY1" fmla="*/ 4334 h 633935"/>
              <a:gd name="connsiteX2" fmla="*/ 2976096 w 2976096"/>
              <a:gd name="connsiteY2" fmla="*/ 633935 h 633935"/>
              <a:gd name="connsiteX3" fmla="*/ 0 w 2976096"/>
              <a:gd name="connsiteY3" fmla="*/ 633935 h 633935"/>
              <a:gd name="connsiteX4" fmla="*/ 361356 w 2976096"/>
              <a:gd name="connsiteY4" fmla="*/ 0 h 633935"/>
              <a:gd name="connsiteX0" fmla="*/ 361356 w 2976096"/>
              <a:gd name="connsiteY0" fmla="*/ 0 h 638168"/>
              <a:gd name="connsiteX1" fmla="*/ 2976096 w 2976096"/>
              <a:gd name="connsiteY1" fmla="*/ 8567 h 638168"/>
              <a:gd name="connsiteX2" fmla="*/ 2976096 w 2976096"/>
              <a:gd name="connsiteY2" fmla="*/ 638168 h 638168"/>
              <a:gd name="connsiteX3" fmla="*/ 0 w 2976096"/>
              <a:gd name="connsiteY3" fmla="*/ 638168 h 638168"/>
              <a:gd name="connsiteX4" fmla="*/ 361356 w 2976096"/>
              <a:gd name="connsiteY4" fmla="*/ 0 h 638168"/>
              <a:gd name="connsiteX0" fmla="*/ 355665 w 2976096"/>
              <a:gd name="connsiteY0" fmla="*/ 4133 h 629601"/>
              <a:gd name="connsiteX1" fmla="*/ 2976096 w 2976096"/>
              <a:gd name="connsiteY1" fmla="*/ 0 h 629601"/>
              <a:gd name="connsiteX2" fmla="*/ 2976096 w 2976096"/>
              <a:gd name="connsiteY2" fmla="*/ 629601 h 629601"/>
              <a:gd name="connsiteX3" fmla="*/ 0 w 2976096"/>
              <a:gd name="connsiteY3" fmla="*/ 629601 h 629601"/>
              <a:gd name="connsiteX4" fmla="*/ 355665 w 2976096"/>
              <a:gd name="connsiteY4" fmla="*/ 4133 h 6296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976096" h="629601">
                <a:moveTo>
                  <a:pt x="355665" y="4133"/>
                </a:moveTo>
                <a:lnTo>
                  <a:pt x="2976096" y="0"/>
                </a:lnTo>
                <a:lnTo>
                  <a:pt x="2976096" y="629601"/>
                </a:lnTo>
                <a:lnTo>
                  <a:pt x="0" y="629601"/>
                </a:lnTo>
                <a:lnTo>
                  <a:pt x="355665" y="4133"/>
                </a:lnTo>
                <a:close/>
              </a:path>
            </a:pathLst>
          </a:custGeom>
          <a:solidFill>
            <a:srgbClr val="FEDB62"/>
          </a:solidFill>
        </p:spPr>
        <p:txBody>
          <a:bodyPr lIns="36000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6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nl-NL" dirty="0"/>
              <a:t>Hoofdstuk titel</a:t>
            </a:r>
            <a:br>
              <a:rPr lang="nl-NL" dirty="0"/>
            </a:br>
            <a:r>
              <a:rPr lang="nl-NL" dirty="0"/>
              <a:t>max. 2 regels</a:t>
            </a:r>
          </a:p>
        </p:txBody>
      </p:sp>
      <p:sp>
        <p:nvSpPr>
          <p:cNvPr id="42" name="Tijdelijke aanduiding voor tekst 26">
            <a:extLst>
              <a:ext uri="{FF2B5EF4-FFF2-40B4-BE49-F238E27FC236}">
                <a16:creationId xmlns:a16="http://schemas.microsoft.com/office/drawing/2014/main" id="{C0F40F1A-DF43-4C74-82D5-ECE3CAC6642F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547688" y="3749991"/>
            <a:ext cx="2636837" cy="2079625"/>
          </a:xfrm>
          <a:solidFill>
            <a:schemeClr val="bg1"/>
          </a:solidFill>
        </p:spPr>
        <p:txBody>
          <a:bodyPr lIns="180000" rIns="180000" bIns="252000" anchor="b" anchorCtr="0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600" b="0">
                <a:solidFill>
                  <a:schemeClr val="tx1"/>
                </a:solidFill>
              </a:defRPr>
            </a:lvl1pPr>
            <a:lvl2pPr marL="263525" indent="0">
              <a:buFont typeface="Arial" panose="020B0604020202020204" pitchFamily="34" charset="0"/>
              <a:buNone/>
              <a:defRPr sz="1400" b="0"/>
            </a:lvl2pPr>
            <a:lvl3pPr marL="0" indent="0">
              <a:buFont typeface="Arial" panose="020B0604020202020204" pitchFamily="34" charset="0"/>
              <a:buNone/>
              <a:defRPr sz="1400" b="0"/>
            </a:lvl3pPr>
            <a:lvl4pPr marL="0" indent="0">
              <a:buFont typeface="Arial" panose="020B0604020202020204" pitchFamily="34" charset="0"/>
              <a:buNone/>
              <a:defRPr sz="1400" b="0"/>
            </a:lvl4pPr>
            <a:lvl5pPr marL="0" indent="0">
              <a:buFont typeface="Arial" panose="020B0604020202020204" pitchFamily="34" charset="0"/>
              <a:buNone/>
              <a:defRPr sz="1400" b="0"/>
            </a:lvl5pPr>
            <a:lvl6pPr marL="0" indent="0">
              <a:buFont typeface="Arial" panose="020B0604020202020204" pitchFamily="34" charset="0"/>
              <a:buNone/>
              <a:defRPr sz="1400" b="0"/>
            </a:lvl6pPr>
            <a:lvl7pPr marL="0" indent="0">
              <a:buFont typeface="Arial" panose="020B0604020202020204" pitchFamily="34" charset="0"/>
              <a:buNone/>
              <a:defRPr sz="1400" b="0"/>
            </a:lvl7pPr>
            <a:lvl8pPr marL="0" indent="0">
              <a:buFont typeface="Arial" panose="020B0604020202020204" pitchFamily="34" charset="0"/>
              <a:buNone/>
              <a:defRPr sz="1400" b="0"/>
            </a:lvl8pPr>
            <a:lvl9pPr marL="0" indent="0">
              <a:buFont typeface="Arial" panose="020B0604020202020204" pitchFamily="34" charset="0"/>
              <a:buNone/>
              <a:defRPr sz="1400" b="0"/>
            </a:lvl9pPr>
          </a:lstStyle>
          <a:p>
            <a:pPr lvl="0"/>
            <a:r>
              <a:rPr lang="nl-NL" dirty="0"/>
              <a:t> </a:t>
            </a:r>
          </a:p>
        </p:txBody>
      </p:sp>
      <p:sp>
        <p:nvSpPr>
          <p:cNvPr id="43" name="Tijdelijke aanduiding voor tekst 4">
            <a:extLst>
              <a:ext uri="{FF2B5EF4-FFF2-40B4-BE49-F238E27FC236}">
                <a16:creationId xmlns:a16="http://schemas.microsoft.com/office/drawing/2014/main" id="{CF18D7AF-5ED8-448D-8D42-B3628B191A67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970812" y="5200015"/>
            <a:ext cx="2213713" cy="629601"/>
          </a:xfrm>
          <a:custGeom>
            <a:avLst/>
            <a:gdLst>
              <a:gd name="connsiteX0" fmla="*/ 0 w 2859088"/>
              <a:gd name="connsiteY0" fmla="*/ 0 h 629601"/>
              <a:gd name="connsiteX1" fmla="*/ 2859088 w 2859088"/>
              <a:gd name="connsiteY1" fmla="*/ 0 h 629601"/>
              <a:gd name="connsiteX2" fmla="*/ 2859088 w 2859088"/>
              <a:gd name="connsiteY2" fmla="*/ 629601 h 629601"/>
              <a:gd name="connsiteX3" fmla="*/ 0 w 2859088"/>
              <a:gd name="connsiteY3" fmla="*/ 629601 h 629601"/>
              <a:gd name="connsiteX4" fmla="*/ 0 w 2859088"/>
              <a:gd name="connsiteY4" fmla="*/ 0 h 629601"/>
              <a:gd name="connsiteX0" fmla="*/ 188685 w 2859088"/>
              <a:gd name="connsiteY0" fmla="*/ 0 h 629601"/>
              <a:gd name="connsiteX1" fmla="*/ 2859088 w 2859088"/>
              <a:gd name="connsiteY1" fmla="*/ 0 h 629601"/>
              <a:gd name="connsiteX2" fmla="*/ 2859088 w 2859088"/>
              <a:gd name="connsiteY2" fmla="*/ 629601 h 629601"/>
              <a:gd name="connsiteX3" fmla="*/ 0 w 2859088"/>
              <a:gd name="connsiteY3" fmla="*/ 629601 h 629601"/>
              <a:gd name="connsiteX4" fmla="*/ 188685 w 2859088"/>
              <a:gd name="connsiteY4" fmla="*/ 0 h 629601"/>
              <a:gd name="connsiteX0" fmla="*/ 147410 w 2859088"/>
              <a:gd name="connsiteY0" fmla="*/ 0 h 632776"/>
              <a:gd name="connsiteX1" fmla="*/ 2859088 w 2859088"/>
              <a:gd name="connsiteY1" fmla="*/ 3175 h 632776"/>
              <a:gd name="connsiteX2" fmla="*/ 2859088 w 2859088"/>
              <a:gd name="connsiteY2" fmla="*/ 632776 h 632776"/>
              <a:gd name="connsiteX3" fmla="*/ 0 w 2859088"/>
              <a:gd name="connsiteY3" fmla="*/ 632776 h 632776"/>
              <a:gd name="connsiteX4" fmla="*/ 147410 w 2859088"/>
              <a:gd name="connsiteY4" fmla="*/ 0 h 632776"/>
              <a:gd name="connsiteX0" fmla="*/ 147410 w 2859088"/>
              <a:gd name="connsiteY0" fmla="*/ 0 h 629601"/>
              <a:gd name="connsiteX1" fmla="*/ 2859088 w 2859088"/>
              <a:gd name="connsiteY1" fmla="*/ 0 h 629601"/>
              <a:gd name="connsiteX2" fmla="*/ 2859088 w 2859088"/>
              <a:gd name="connsiteY2" fmla="*/ 629601 h 629601"/>
              <a:gd name="connsiteX3" fmla="*/ 0 w 2859088"/>
              <a:gd name="connsiteY3" fmla="*/ 629601 h 629601"/>
              <a:gd name="connsiteX4" fmla="*/ 147410 w 2859088"/>
              <a:gd name="connsiteY4" fmla="*/ 0 h 629601"/>
              <a:gd name="connsiteX0" fmla="*/ 264418 w 2976096"/>
              <a:gd name="connsiteY0" fmla="*/ 0 h 629601"/>
              <a:gd name="connsiteX1" fmla="*/ 2976096 w 2976096"/>
              <a:gd name="connsiteY1" fmla="*/ 0 h 629601"/>
              <a:gd name="connsiteX2" fmla="*/ 2976096 w 2976096"/>
              <a:gd name="connsiteY2" fmla="*/ 629601 h 629601"/>
              <a:gd name="connsiteX3" fmla="*/ 0 w 2976096"/>
              <a:gd name="connsiteY3" fmla="*/ 629601 h 629601"/>
              <a:gd name="connsiteX4" fmla="*/ 264418 w 2976096"/>
              <a:gd name="connsiteY4" fmla="*/ 0 h 629601"/>
              <a:gd name="connsiteX0" fmla="*/ 389812 w 2976096"/>
              <a:gd name="connsiteY0" fmla="*/ 0 h 633935"/>
              <a:gd name="connsiteX1" fmla="*/ 2976096 w 2976096"/>
              <a:gd name="connsiteY1" fmla="*/ 4334 h 633935"/>
              <a:gd name="connsiteX2" fmla="*/ 2976096 w 2976096"/>
              <a:gd name="connsiteY2" fmla="*/ 633935 h 633935"/>
              <a:gd name="connsiteX3" fmla="*/ 0 w 2976096"/>
              <a:gd name="connsiteY3" fmla="*/ 633935 h 633935"/>
              <a:gd name="connsiteX4" fmla="*/ 389812 w 2976096"/>
              <a:gd name="connsiteY4" fmla="*/ 0 h 633935"/>
              <a:gd name="connsiteX0" fmla="*/ 361356 w 2976096"/>
              <a:gd name="connsiteY0" fmla="*/ 0 h 633935"/>
              <a:gd name="connsiteX1" fmla="*/ 2976096 w 2976096"/>
              <a:gd name="connsiteY1" fmla="*/ 4334 h 633935"/>
              <a:gd name="connsiteX2" fmla="*/ 2976096 w 2976096"/>
              <a:gd name="connsiteY2" fmla="*/ 633935 h 633935"/>
              <a:gd name="connsiteX3" fmla="*/ 0 w 2976096"/>
              <a:gd name="connsiteY3" fmla="*/ 633935 h 633935"/>
              <a:gd name="connsiteX4" fmla="*/ 361356 w 2976096"/>
              <a:gd name="connsiteY4" fmla="*/ 0 h 633935"/>
              <a:gd name="connsiteX0" fmla="*/ 361356 w 2976096"/>
              <a:gd name="connsiteY0" fmla="*/ 0 h 638168"/>
              <a:gd name="connsiteX1" fmla="*/ 2976096 w 2976096"/>
              <a:gd name="connsiteY1" fmla="*/ 8567 h 638168"/>
              <a:gd name="connsiteX2" fmla="*/ 2976096 w 2976096"/>
              <a:gd name="connsiteY2" fmla="*/ 638168 h 638168"/>
              <a:gd name="connsiteX3" fmla="*/ 0 w 2976096"/>
              <a:gd name="connsiteY3" fmla="*/ 638168 h 638168"/>
              <a:gd name="connsiteX4" fmla="*/ 361356 w 2976096"/>
              <a:gd name="connsiteY4" fmla="*/ 0 h 638168"/>
              <a:gd name="connsiteX0" fmla="*/ 355665 w 2976096"/>
              <a:gd name="connsiteY0" fmla="*/ 4133 h 629601"/>
              <a:gd name="connsiteX1" fmla="*/ 2976096 w 2976096"/>
              <a:gd name="connsiteY1" fmla="*/ 0 h 629601"/>
              <a:gd name="connsiteX2" fmla="*/ 2976096 w 2976096"/>
              <a:gd name="connsiteY2" fmla="*/ 629601 h 629601"/>
              <a:gd name="connsiteX3" fmla="*/ 0 w 2976096"/>
              <a:gd name="connsiteY3" fmla="*/ 629601 h 629601"/>
              <a:gd name="connsiteX4" fmla="*/ 355665 w 2976096"/>
              <a:gd name="connsiteY4" fmla="*/ 4133 h 6296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976096" h="629601">
                <a:moveTo>
                  <a:pt x="355665" y="4133"/>
                </a:moveTo>
                <a:lnTo>
                  <a:pt x="2976096" y="0"/>
                </a:lnTo>
                <a:lnTo>
                  <a:pt x="2976096" y="629601"/>
                </a:lnTo>
                <a:lnTo>
                  <a:pt x="0" y="629601"/>
                </a:lnTo>
                <a:lnTo>
                  <a:pt x="355665" y="4133"/>
                </a:lnTo>
                <a:close/>
              </a:path>
            </a:pathLst>
          </a:custGeom>
          <a:solidFill>
            <a:srgbClr val="FEDB62"/>
          </a:solidFill>
        </p:spPr>
        <p:txBody>
          <a:bodyPr lIns="36000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6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nl-NL" dirty="0"/>
              <a:t>Hoofdstuk titel</a:t>
            </a:r>
            <a:br>
              <a:rPr lang="nl-NL" dirty="0"/>
            </a:br>
            <a:r>
              <a:rPr lang="nl-NL" dirty="0"/>
              <a:t>max. 2 regels</a:t>
            </a:r>
          </a:p>
        </p:txBody>
      </p:sp>
      <p:sp>
        <p:nvSpPr>
          <p:cNvPr id="44" name="Tijdelijke aanduiding voor tekst 26">
            <a:extLst>
              <a:ext uri="{FF2B5EF4-FFF2-40B4-BE49-F238E27FC236}">
                <a16:creationId xmlns:a16="http://schemas.microsoft.com/office/drawing/2014/main" id="{661377ED-9789-4A97-A78E-661567C37A10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3371918" y="3749991"/>
            <a:ext cx="2636837" cy="2079625"/>
          </a:xfrm>
          <a:solidFill>
            <a:schemeClr val="bg1"/>
          </a:solidFill>
        </p:spPr>
        <p:txBody>
          <a:bodyPr lIns="180000" rIns="180000" bIns="252000" anchor="b" anchorCtr="0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600" b="0">
                <a:solidFill>
                  <a:schemeClr val="tx1"/>
                </a:solidFill>
              </a:defRPr>
            </a:lvl1pPr>
            <a:lvl2pPr marL="263525" indent="0">
              <a:buFont typeface="Arial" panose="020B0604020202020204" pitchFamily="34" charset="0"/>
              <a:buNone/>
              <a:defRPr sz="1400" b="0"/>
            </a:lvl2pPr>
            <a:lvl3pPr marL="0" indent="0">
              <a:buFont typeface="Arial" panose="020B0604020202020204" pitchFamily="34" charset="0"/>
              <a:buNone/>
              <a:defRPr sz="1400" b="0"/>
            </a:lvl3pPr>
            <a:lvl4pPr marL="0" indent="0">
              <a:buFont typeface="Arial" panose="020B0604020202020204" pitchFamily="34" charset="0"/>
              <a:buNone/>
              <a:defRPr sz="1400" b="0"/>
            </a:lvl4pPr>
            <a:lvl5pPr marL="0" indent="0">
              <a:buFont typeface="Arial" panose="020B0604020202020204" pitchFamily="34" charset="0"/>
              <a:buNone/>
              <a:defRPr sz="1400" b="0"/>
            </a:lvl5pPr>
            <a:lvl6pPr marL="0" indent="0">
              <a:buFont typeface="Arial" panose="020B0604020202020204" pitchFamily="34" charset="0"/>
              <a:buNone/>
              <a:defRPr sz="1400" b="0"/>
            </a:lvl6pPr>
            <a:lvl7pPr marL="0" indent="0">
              <a:buFont typeface="Arial" panose="020B0604020202020204" pitchFamily="34" charset="0"/>
              <a:buNone/>
              <a:defRPr sz="1400" b="0"/>
            </a:lvl7pPr>
            <a:lvl8pPr marL="0" indent="0">
              <a:buFont typeface="Arial" panose="020B0604020202020204" pitchFamily="34" charset="0"/>
              <a:buNone/>
              <a:defRPr sz="1400" b="0"/>
            </a:lvl8pPr>
            <a:lvl9pPr marL="0" indent="0">
              <a:buFont typeface="Arial" panose="020B0604020202020204" pitchFamily="34" charset="0"/>
              <a:buNone/>
              <a:defRPr sz="1400" b="0"/>
            </a:lvl9pPr>
          </a:lstStyle>
          <a:p>
            <a:pPr lvl="0"/>
            <a:r>
              <a:rPr lang="nl-NL" dirty="0"/>
              <a:t> </a:t>
            </a:r>
          </a:p>
        </p:txBody>
      </p:sp>
      <p:sp>
        <p:nvSpPr>
          <p:cNvPr id="45" name="Tijdelijke aanduiding voor tekst 4">
            <a:extLst>
              <a:ext uri="{FF2B5EF4-FFF2-40B4-BE49-F238E27FC236}">
                <a16:creationId xmlns:a16="http://schemas.microsoft.com/office/drawing/2014/main" id="{565FDB77-5EA8-4161-9B40-5437334BA29E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3795042" y="5200015"/>
            <a:ext cx="2213713" cy="629601"/>
          </a:xfrm>
          <a:custGeom>
            <a:avLst/>
            <a:gdLst>
              <a:gd name="connsiteX0" fmla="*/ 0 w 2859088"/>
              <a:gd name="connsiteY0" fmla="*/ 0 h 629601"/>
              <a:gd name="connsiteX1" fmla="*/ 2859088 w 2859088"/>
              <a:gd name="connsiteY1" fmla="*/ 0 h 629601"/>
              <a:gd name="connsiteX2" fmla="*/ 2859088 w 2859088"/>
              <a:gd name="connsiteY2" fmla="*/ 629601 h 629601"/>
              <a:gd name="connsiteX3" fmla="*/ 0 w 2859088"/>
              <a:gd name="connsiteY3" fmla="*/ 629601 h 629601"/>
              <a:gd name="connsiteX4" fmla="*/ 0 w 2859088"/>
              <a:gd name="connsiteY4" fmla="*/ 0 h 629601"/>
              <a:gd name="connsiteX0" fmla="*/ 188685 w 2859088"/>
              <a:gd name="connsiteY0" fmla="*/ 0 h 629601"/>
              <a:gd name="connsiteX1" fmla="*/ 2859088 w 2859088"/>
              <a:gd name="connsiteY1" fmla="*/ 0 h 629601"/>
              <a:gd name="connsiteX2" fmla="*/ 2859088 w 2859088"/>
              <a:gd name="connsiteY2" fmla="*/ 629601 h 629601"/>
              <a:gd name="connsiteX3" fmla="*/ 0 w 2859088"/>
              <a:gd name="connsiteY3" fmla="*/ 629601 h 629601"/>
              <a:gd name="connsiteX4" fmla="*/ 188685 w 2859088"/>
              <a:gd name="connsiteY4" fmla="*/ 0 h 629601"/>
              <a:gd name="connsiteX0" fmla="*/ 147410 w 2859088"/>
              <a:gd name="connsiteY0" fmla="*/ 0 h 632776"/>
              <a:gd name="connsiteX1" fmla="*/ 2859088 w 2859088"/>
              <a:gd name="connsiteY1" fmla="*/ 3175 h 632776"/>
              <a:gd name="connsiteX2" fmla="*/ 2859088 w 2859088"/>
              <a:gd name="connsiteY2" fmla="*/ 632776 h 632776"/>
              <a:gd name="connsiteX3" fmla="*/ 0 w 2859088"/>
              <a:gd name="connsiteY3" fmla="*/ 632776 h 632776"/>
              <a:gd name="connsiteX4" fmla="*/ 147410 w 2859088"/>
              <a:gd name="connsiteY4" fmla="*/ 0 h 632776"/>
              <a:gd name="connsiteX0" fmla="*/ 147410 w 2859088"/>
              <a:gd name="connsiteY0" fmla="*/ 0 h 629601"/>
              <a:gd name="connsiteX1" fmla="*/ 2859088 w 2859088"/>
              <a:gd name="connsiteY1" fmla="*/ 0 h 629601"/>
              <a:gd name="connsiteX2" fmla="*/ 2859088 w 2859088"/>
              <a:gd name="connsiteY2" fmla="*/ 629601 h 629601"/>
              <a:gd name="connsiteX3" fmla="*/ 0 w 2859088"/>
              <a:gd name="connsiteY3" fmla="*/ 629601 h 629601"/>
              <a:gd name="connsiteX4" fmla="*/ 147410 w 2859088"/>
              <a:gd name="connsiteY4" fmla="*/ 0 h 629601"/>
              <a:gd name="connsiteX0" fmla="*/ 264418 w 2976096"/>
              <a:gd name="connsiteY0" fmla="*/ 0 h 629601"/>
              <a:gd name="connsiteX1" fmla="*/ 2976096 w 2976096"/>
              <a:gd name="connsiteY1" fmla="*/ 0 h 629601"/>
              <a:gd name="connsiteX2" fmla="*/ 2976096 w 2976096"/>
              <a:gd name="connsiteY2" fmla="*/ 629601 h 629601"/>
              <a:gd name="connsiteX3" fmla="*/ 0 w 2976096"/>
              <a:gd name="connsiteY3" fmla="*/ 629601 h 629601"/>
              <a:gd name="connsiteX4" fmla="*/ 264418 w 2976096"/>
              <a:gd name="connsiteY4" fmla="*/ 0 h 629601"/>
              <a:gd name="connsiteX0" fmla="*/ 389812 w 2976096"/>
              <a:gd name="connsiteY0" fmla="*/ 0 h 633935"/>
              <a:gd name="connsiteX1" fmla="*/ 2976096 w 2976096"/>
              <a:gd name="connsiteY1" fmla="*/ 4334 h 633935"/>
              <a:gd name="connsiteX2" fmla="*/ 2976096 w 2976096"/>
              <a:gd name="connsiteY2" fmla="*/ 633935 h 633935"/>
              <a:gd name="connsiteX3" fmla="*/ 0 w 2976096"/>
              <a:gd name="connsiteY3" fmla="*/ 633935 h 633935"/>
              <a:gd name="connsiteX4" fmla="*/ 389812 w 2976096"/>
              <a:gd name="connsiteY4" fmla="*/ 0 h 633935"/>
              <a:gd name="connsiteX0" fmla="*/ 361356 w 2976096"/>
              <a:gd name="connsiteY0" fmla="*/ 0 h 633935"/>
              <a:gd name="connsiteX1" fmla="*/ 2976096 w 2976096"/>
              <a:gd name="connsiteY1" fmla="*/ 4334 h 633935"/>
              <a:gd name="connsiteX2" fmla="*/ 2976096 w 2976096"/>
              <a:gd name="connsiteY2" fmla="*/ 633935 h 633935"/>
              <a:gd name="connsiteX3" fmla="*/ 0 w 2976096"/>
              <a:gd name="connsiteY3" fmla="*/ 633935 h 633935"/>
              <a:gd name="connsiteX4" fmla="*/ 361356 w 2976096"/>
              <a:gd name="connsiteY4" fmla="*/ 0 h 633935"/>
              <a:gd name="connsiteX0" fmla="*/ 361356 w 2976096"/>
              <a:gd name="connsiteY0" fmla="*/ 0 h 638168"/>
              <a:gd name="connsiteX1" fmla="*/ 2976096 w 2976096"/>
              <a:gd name="connsiteY1" fmla="*/ 8567 h 638168"/>
              <a:gd name="connsiteX2" fmla="*/ 2976096 w 2976096"/>
              <a:gd name="connsiteY2" fmla="*/ 638168 h 638168"/>
              <a:gd name="connsiteX3" fmla="*/ 0 w 2976096"/>
              <a:gd name="connsiteY3" fmla="*/ 638168 h 638168"/>
              <a:gd name="connsiteX4" fmla="*/ 361356 w 2976096"/>
              <a:gd name="connsiteY4" fmla="*/ 0 h 638168"/>
              <a:gd name="connsiteX0" fmla="*/ 355665 w 2976096"/>
              <a:gd name="connsiteY0" fmla="*/ 4133 h 629601"/>
              <a:gd name="connsiteX1" fmla="*/ 2976096 w 2976096"/>
              <a:gd name="connsiteY1" fmla="*/ 0 h 629601"/>
              <a:gd name="connsiteX2" fmla="*/ 2976096 w 2976096"/>
              <a:gd name="connsiteY2" fmla="*/ 629601 h 629601"/>
              <a:gd name="connsiteX3" fmla="*/ 0 w 2976096"/>
              <a:gd name="connsiteY3" fmla="*/ 629601 h 629601"/>
              <a:gd name="connsiteX4" fmla="*/ 355665 w 2976096"/>
              <a:gd name="connsiteY4" fmla="*/ 4133 h 6296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976096" h="629601">
                <a:moveTo>
                  <a:pt x="355665" y="4133"/>
                </a:moveTo>
                <a:lnTo>
                  <a:pt x="2976096" y="0"/>
                </a:lnTo>
                <a:lnTo>
                  <a:pt x="2976096" y="629601"/>
                </a:lnTo>
                <a:lnTo>
                  <a:pt x="0" y="629601"/>
                </a:lnTo>
                <a:lnTo>
                  <a:pt x="355665" y="4133"/>
                </a:lnTo>
                <a:close/>
              </a:path>
            </a:pathLst>
          </a:custGeom>
          <a:solidFill>
            <a:srgbClr val="FEDB62"/>
          </a:solidFill>
        </p:spPr>
        <p:txBody>
          <a:bodyPr lIns="36000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6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nl-NL" dirty="0"/>
              <a:t>Hoofdstuk titel</a:t>
            </a:r>
            <a:br>
              <a:rPr lang="nl-NL" dirty="0"/>
            </a:br>
            <a:r>
              <a:rPr lang="nl-NL" dirty="0"/>
              <a:t>max. 2 regels</a:t>
            </a:r>
          </a:p>
        </p:txBody>
      </p:sp>
      <p:sp>
        <p:nvSpPr>
          <p:cNvPr id="46" name="Tijdelijke aanduiding voor tekst 26">
            <a:extLst>
              <a:ext uri="{FF2B5EF4-FFF2-40B4-BE49-F238E27FC236}">
                <a16:creationId xmlns:a16="http://schemas.microsoft.com/office/drawing/2014/main" id="{69CF27DC-7413-4949-A80E-1AE420EDF7AC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6196148" y="3749991"/>
            <a:ext cx="2636837" cy="2079625"/>
          </a:xfrm>
          <a:solidFill>
            <a:schemeClr val="bg1"/>
          </a:solidFill>
        </p:spPr>
        <p:txBody>
          <a:bodyPr lIns="180000" rIns="180000" bIns="252000" anchor="b" anchorCtr="0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600" b="0">
                <a:solidFill>
                  <a:schemeClr val="tx1"/>
                </a:solidFill>
              </a:defRPr>
            </a:lvl1pPr>
            <a:lvl2pPr marL="263525" indent="0">
              <a:buFont typeface="Arial" panose="020B0604020202020204" pitchFamily="34" charset="0"/>
              <a:buNone/>
              <a:defRPr sz="1400" b="0"/>
            </a:lvl2pPr>
            <a:lvl3pPr marL="0" indent="0">
              <a:buFont typeface="Arial" panose="020B0604020202020204" pitchFamily="34" charset="0"/>
              <a:buNone/>
              <a:defRPr sz="1400" b="0"/>
            </a:lvl3pPr>
            <a:lvl4pPr marL="0" indent="0">
              <a:buFont typeface="Arial" panose="020B0604020202020204" pitchFamily="34" charset="0"/>
              <a:buNone/>
              <a:defRPr sz="1400" b="0"/>
            </a:lvl4pPr>
            <a:lvl5pPr marL="0" indent="0">
              <a:buFont typeface="Arial" panose="020B0604020202020204" pitchFamily="34" charset="0"/>
              <a:buNone/>
              <a:defRPr sz="1400" b="0"/>
            </a:lvl5pPr>
            <a:lvl6pPr marL="0" indent="0">
              <a:buFont typeface="Arial" panose="020B0604020202020204" pitchFamily="34" charset="0"/>
              <a:buNone/>
              <a:defRPr sz="1400" b="0"/>
            </a:lvl6pPr>
            <a:lvl7pPr marL="0" indent="0">
              <a:buFont typeface="Arial" panose="020B0604020202020204" pitchFamily="34" charset="0"/>
              <a:buNone/>
              <a:defRPr sz="1400" b="0"/>
            </a:lvl7pPr>
            <a:lvl8pPr marL="0" indent="0">
              <a:buFont typeface="Arial" panose="020B0604020202020204" pitchFamily="34" charset="0"/>
              <a:buNone/>
              <a:defRPr sz="1400" b="0"/>
            </a:lvl8pPr>
            <a:lvl9pPr marL="0" indent="0">
              <a:buFont typeface="Arial" panose="020B0604020202020204" pitchFamily="34" charset="0"/>
              <a:buNone/>
              <a:defRPr sz="1400" b="0"/>
            </a:lvl9pPr>
          </a:lstStyle>
          <a:p>
            <a:pPr lvl="0"/>
            <a:r>
              <a:rPr lang="nl-NL" dirty="0"/>
              <a:t> </a:t>
            </a:r>
          </a:p>
        </p:txBody>
      </p:sp>
      <p:sp>
        <p:nvSpPr>
          <p:cNvPr id="47" name="Tijdelijke aanduiding voor tekst 4">
            <a:extLst>
              <a:ext uri="{FF2B5EF4-FFF2-40B4-BE49-F238E27FC236}">
                <a16:creationId xmlns:a16="http://schemas.microsoft.com/office/drawing/2014/main" id="{DA9021AE-87DE-439D-B6CE-04CA6173E237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6619272" y="5200015"/>
            <a:ext cx="2213713" cy="629601"/>
          </a:xfrm>
          <a:custGeom>
            <a:avLst/>
            <a:gdLst>
              <a:gd name="connsiteX0" fmla="*/ 0 w 2859088"/>
              <a:gd name="connsiteY0" fmla="*/ 0 h 629601"/>
              <a:gd name="connsiteX1" fmla="*/ 2859088 w 2859088"/>
              <a:gd name="connsiteY1" fmla="*/ 0 h 629601"/>
              <a:gd name="connsiteX2" fmla="*/ 2859088 w 2859088"/>
              <a:gd name="connsiteY2" fmla="*/ 629601 h 629601"/>
              <a:gd name="connsiteX3" fmla="*/ 0 w 2859088"/>
              <a:gd name="connsiteY3" fmla="*/ 629601 h 629601"/>
              <a:gd name="connsiteX4" fmla="*/ 0 w 2859088"/>
              <a:gd name="connsiteY4" fmla="*/ 0 h 629601"/>
              <a:gd name="connsiteX0" fmla="*/ 188685 w 2859088"/>
              <a:gd name="connsiteY0" fmla="*/ 0 h 629601"/>
              <a:gd name="connsiteX1" fmla="*/ 2859088 w 2859088"/>
              <a:gd name="connsiteY1" fmla="*/ 0 h 629601"/>
              <a:gd name="connsiteX2" fmla="*/ 2859088 w 2859088"/>
              <a:gd name="connsiteY2" fmla="*/ 629601 h 629601"/>
              <a:gd name="connsiteX3" fmla="*/ 0 w 2859088"/>
              <a:gd name="connsiteY3" fmla="*/ 629601 h 629601"/>
              <a:gd name="connsiteX4" fmla="*/ 188685 w 2859088"/>
              <a:gd name="connsiteY4" fmla="*/ 0 h 629601"/>
              <a:gd name="connsiteX0" fmla="*/ 147410 w 2859088"/>
              <a:gd name="connsiteY0" fmla="*/ 0 h 632776"/>
              <a:gd name="connsiteX1" fmla="*/ 2859088 w 2859088"/>
              <a:gd name="connsiteY1" fmla="*/ 3175 h 632776"/>
              <a:gd name="connsiteX2" fmla="*/ 2859088 w 2859088"/>
              <a:gd name="connsiteY2" fmla="*/ 632776 h 632776"/>
              <a:gd name="connsiteX3" fmla="*/ 0 w 2859088"/>
              <a:gd name="connsiteY3" fmla="*/ 632776 h 632776"/>
              <a:gd name="connsiteX4" fmla="*/ 147410 w 2859088"/>
              <a:gd name="connsiteY4" fmla="*/ 0 h 632776"/>
              <a:gd name="connsiteX0" fmla="*/ 147410 w 2859088"/>
              <a:gd name="connsiteY0" fmla="*/ 0 h 629601"/>
              <a:gd name="connsiteX1" fmla="*/ 2859088 w 2859088"/>
              <a:gd name="connsiteY1" fmla="*/ 0 h 629601"/>
              <a:gd name="connsiteX2" fmla="*/ 2859088 w 2859088"/>
              <a:gd name="connsiteY2" fmla="*/ 629601 h 629601"/>
              <a:gd name="connsiteX3" fmla="*/ 0 w 2859088"/>
              <a:gd name="connsiteY3" fmla="*/ 629601 h 629601"/>
              <a:gd name="connsiteX4" fmla="*/ 147410 w 2859088"/>
              <a:gd name="connsiteY4" fmla="*/ 0 h 629601"/>
              <a:gd name="connsiteX0" fmla="*/ 264418 w 2976096"/>
              <a:gd name="connsiteY0" fmla="*/ 0 h 629601"/>
              <a:gd name="connsiteX1" fmla="*/ 2976096 w 2976096"/>
              <a:gd name="connsiteY1" fmla="*/ 0 h 629601"/>
              <a:gd name="connsiteX2" fmla="*/ 2976096 w 2976096"/>
              <a:gd name="connsiteY2" fmla="*/ 629601 h 629601"/>
              <a:gd name="connsiteX3" fmla="*/ 0 w 2976096"/>
              <a:gd name="connsiteY3" fmla="*/ 629601 h 629601"/>
              <a:gd name="connsiteX4" fmla="*/ 264418 w 2976096"/>
              <a:gd name="connsiteY4" fmla="*/ 0 h 629601"/>
              <a:gd name="connsiteX0" fmla="*/ 389812 w 2976096"/>
              <a:gd name="connsiteY0" fmla="*/ 0 h 633935"/>
              <a:gd name="connsiteX1" fmla="*/ 2976096 w 2976096"/>
              <a:gd name="connsiteY1" fmla="*/ 4334 h 633935"/>
              <a:gd name="connsiteX2" fmla="*/ 2976096 w 2976096"/>
              <a:gd name="connsiteY2" fmla="*/ 633935 h 633935"/>
              <a:gd name="connsiteX3" fmla="*/ 0 w 2976096"/>
              <a:gd name="connsiteY3" fmla="*/ 633935 h 633935"/>
              <a:gd name="connsiteX4" fmla="*/ 389812 w 2976096"/>
              <a:gd name="connsiteY4" fmla="*/ 0 h 633935"/>
              <a:gd name="connsiteX0" fmla="*/ 361356 w 2976096"/>
              <a:gd name="connsiteY0" fmla="*/ 0 h 633935"/>
              <a:gd name="connsiteX1" fmla="*/ 2976096 w 2976096"/>
              <a:gd name="connsiteY1" fmla="*/ 4334 h 633935"/>
              <a:gd name="connsiteX2" fmla="*/ 2976096 w 2976096"/>
              <a:gd name="connsiteY2" fmla="*/ 633935 h 633935"/>
              <a:gd name="connsiteX3" fmla="*/ 0 w 2976096"/>
              <a:gd name="connsiteY3" fmla="*/ 633935 h 633935"/>
              <a:gd name="connsiteX4" fmla="*/ 361356 w 2976096"/>
              <a:gd name="connsiteY4" fmla="*/ 0 h 633935"/>
              <a:gd name="connsiteX0" fmla="*/ 361356 w 2976096"/>
              <a:gd name="connsiteY0" fmla="*/ 0 h 638168"/>
              <a:gd name="connsiteX1" fmla="*/ 2976096 w 2976096"/>
              <a:gd name="connsiteY1" fmla="*/ 8567 h 638168"/>
              <a:gd name="connsiteX2" fmla="*/ 2976096 w 2976096"/>
              <a:gd name="connsiteY2" fmla="*/ 638168 h 638168"/>
              <a:gd name="connsiteX3" fmla="*/ 0 w 2976096"/>
              <a:gd name="connsiteY3" fmla="*/ 638168 h 638168"/>
              <a:gd name="connsiteX4" fmla="*/ 361356 w 2976096"/>
              <a:gd name="connsiteY4" fmla="*/ 0 h 638168"/>
              <a:gd name="connsiteX0" fmla="*/ 355665 w 2976096"/>
              <a:gd name="connsiteY0" fmla="*/ 4133 h 629601"/>
              <a:gd name="connsiteX1" fmla="*/ 2976096 w 2976096"/>
              <a:gd name="connsiteY1" fmla="*/ 0 h 629601"/>
              <a:gd name="connsiteX2" fmla="*/ 2976096 w 2976096"/>
              <a:gd name="connsiteY2" fmla="*/ 629601 h 629601"/>
              <a:gd name="connsiteX3" fmla="*/ 0 w 2976096"/>
              <a:gd name="connsiteY3" fmla="*/ 629601 h 629601"/>
              <a:gd name="connsiteX4" fmla="*/ 355665 w 2976096"/>
              <a:gd name="connsiteY4" fmla="*/ 4133 h 6296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976096" h="629601">
                <a:moveTo>
                  <a:pt x="355665" y="4133"/>
                </a:moveTo>
                <a:lnTo>
                  <a:pt x="2976096" y="0"/>
                </a:lnTo>
                <a:lnTo>
                  <a:pt x="2976096" y="629601"/>
                </a:lnTo>
                <a:lnTo>
                  <a:pt x="0" y="629601"/>
                </a:lnTo>
                <a:lnTo>
                  <a:pt x="355665" y="4133"/>
                </a:lnTo>
                <a:close/>
              </a:path>
            </a:pathLst>
          </a:custGeom>
          <a:solidFill>
            <a:srgbClr val="FEDB62"/>
          </a:solidFill>
        </p:spPr>
        <p:txBody>
          <a:bodyPr lIns="36000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6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nl-NL" dirty="0"/>
              <a:t>Hoofdstuk titel</a:t>
            </a:r>
            <a:br>
              <a:rPr lang="nl-NL" dirty="0"/>
            </a:br>
            <a:r>
              <a:rPr lang="nl-NL" dirty="0"/>
              <a:t>max. 2 regels</a:t>
            </a:r>
          </a:p>
        </p:txBody>
      </p:sp>
      <p:sp>
        <p:nvSpPr>
          <p:cNvPr id="48" name="Tijdelijke aanduiding voor tekst 26">
            <a:extLst>
              <a:ext uri="{FF2B5EF4-FFF2-40B4-BE49-F238E27FC236}">
                <a16:creationId xmlns:a16="http://schemas.microsoft.com/office/drawing/2014/main" id="{887A8810-630F-47E3-B459-3C7974D98841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9020379" y="3749991"/>
            <a:ext cx="2636837" cy="2079625"/>
          </a:xfrm>
          <a:solidFill>
            <a:schemeClr val="bg1"/>
          </a:solidFill>
        </p:spPr>
        <p:txBody>
          <a:bodyPr lIns="180000" rIns="180000" bIns="252000" anchor="b" anchorCtr="0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600" b="0">
                <a:solidFill>
                  <a:schemeClr val="tx1"/>
                </a:solidFill>
              </a:defRPr>
            </a:lvl1pPr>
            <a:lvl2pPr marL="263525" indent="0">
              <a:buFont typeface="Arial" panose="020B0604020202020204" pitchFamily="34" charset="0"/>
              <a:buNone/>
              <a:defRPr sz="1400" b="0"/>
            </a:lvl2pPr>
            <a:lvl3pPr marL="0" indent="0">
              <a:buFont typeface="Arial" panose="020B0604020202020204" pitchFamily="34" charset="0"/>
              <a:buNone/>
              <a:defRPr sz="1400" b="0"/>
            </a:lvl3pPr>
            <a:lvl4pPr marL="0" indent="0">
              <a:buFont typeface="Arial" panose="020B0604020202020204" pitchFamily="34" charset="0"/>
              <a:buNone/>
              <a:defRPr sz="1400" b="0"/>
            </a:lvl4pPr>
            <a:lvl5pPr marL="0" indent="0">
              <a:buFont typeface="Arial" panose="020B0604020202020204" pitchFamily="34" charset="0"/>
              <a:buNone/>
              <a:defRPr sz="1400" b="0"/>
            </a:lvl5pPr>
            <a:lvl6pPr marL="0" indent="0">
              <a:buFont typeface="Arial" panose="020B0604020202020204" pitchFamily="34" charset="0"/>
              <a:buNone/>
              <a:defRPr sz="1400" b="0"/>
            </a:lvl6pPr>
            <a:lvl7pPr marL="0" indent="0">
              <a:buFont typeface="Arial" panose="020B0604020202020204" pitchFamily="34" charset="0"/>
              <a:buNone/>
              <a:defRPr sz="1400" b="0"/>
            </a:lvl7pPr>
            <a:lvl8pPr marL="0" indent="0">
              <a:buFont typeface="Arial" panose="020B0604020202020204" pitchFamily="34" charset="0"/>
              <a:buNone/>
              <a:defRPr sz="1400" b="0"/>
            </a:lvl8pPr>
            <a:lvl9pPr marL="0" indent="0">
              <a:buFont typeface="Arial" panose="020B0604020202020204" pitchFamily="34" charset="0"/>
              <a:buNone/>
              <a:defRPr sz="1400" b="0"/>
            </a:lvl9pPr>
          </a:lstStyle>
          <a:p>
            <a:pPr lvl="0"/>
            <a:r>
              <a:rPr lang="nl-NL" dirty="0"/>
              <a:t> </a:t>
            </a:r>
          </a:p>
        </p:txBody>
      </p:sp>
      <p:sp>
        <p:nvSpPr>
          <p:cNvPr id="49" name="Tijdelijke aanduiding voor tekst 4">
            <a:extLst>
              <a:ext uri="{FF2B5EF4-FFF2-40B4-BE49-F238E27FC236}">
                <a16:creationId xmlns:a16="http://schemas.microsoft.com/office/drawing/2014/main" id="{99F70BBB-3E48-45C9-B328-D983BCAA4F73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9443503" y="5200015"/>
            <a:ext cx="2213713" cy="629601"/>
          </a:xfrm>
          <a:custGeom>
            <a:avLst/>
            <a:gdLst>
              <a:gd name="connsiteX0" fmla="*/ 0 w 2859088"/>
              <a:gd name="connsiteY0" fmla="*/ 0 h 629601"/>
              <a:gd name="connsiteX1" fmla="*/ 2859088 w 2859088"/>
              <a:gd name="connsiteY1" fmla="*/ 0 h 629601"/>
              <a:gd name="connsiteX2" fmla="*/ 2859088 w 2859088"/>
              <a:gd name="connsiteY2" fmla="*/ 629601 h 629601"/>
              <a:gd name="connsiteX3" fmla="*/ 0 w 2859088"/>
              <a:gd name="connsiteY3" fmla="*/ 629601 h 629601"/>
              <a:gd name="connsiteX4" fmla="*/ 0 w 2859088"/>
              <a:gd name="connsiteY4" fmla="*/ 0 h 629601"/>
              <a:gd name="connsiteX0" fmla="*/ 188685 w 2859088"/>
              <a:gd name="connsiteY0" fmla="*/ 0 h 629601"/>
              <a:gd name="connsiteX1" fmla="*/ 2859088 w 2859088"/>
              <a:gd name="connsiteY1" fmla="*/ 0 h 629601"/>
              <a:gd name="connsiteX2" fmla="*/ 2859088 w 2859088"/>
              <a:gd name="connsiteY2" fmla="*/ 629601 h 629601"/>
              <a:gd name="connsiteX3" fmla="*/ 0 w 2859088"/>
              <a:gd name="connsiteY3" fmla="*/ 629601 h 629601"/>
              <a:gd name="connsiteX4" fmla="*/ 188685 w 2859088"/>
              <a:gd name="connsiteY4" fmla="*/ 0 h 629601"/>
              <a:gd name="connsiteX0" fmla="*/ 147410 w 2859088"/>
              <a:gd name="connsiteY0" fmla="*/ 0 h 632776"/>
              <a:gd name="connsiteX1" fmla="*/ 2859088 w 2859088"/>
              <a:gd name="connsiteY1" fmla="*/ 3175 h 632776"/>
              <a:gd name="connsiteX2" fmla="*/ 2859088 w 2859088"/>
              <a:gd name="connsiteY2" fmla="*/ 632776 h 632776"/>
              <a:gd name="connsiteX3" fmla="*/ 0 w 2859088"/>
              <a:gd name="connsiteY3" fmla="*/ 632776 h 632776"/>
              <a:gd name="connsiteX4" fmla="*/ 147410 w 2859088"/>
              <a:gd name="connsiteY4" fmla="*/ 0 h 632776"/>
              <a:gd name="connsiteX0" fmla="*/ 147410 w 2859088"/>
              <a:gd name="connsiteY0" fmla="*/ 0 h 629601"/>
              <a:gd name="connsiteX1" fmla="*/ 2859088 w 2859088"/>
              <a:gd name="connsiteY1" fmla="*/ 0 h 629601"/>
              <a:gd name="connsiteX2" fmla="*/ 2859088 w 2859088"/>
              <a:gd name="connsiteY2" fmla="*/ 629601 h 629601"/>
              <a:gd name="connsiteX3" fmla="*/ 0 w 2859088"/>
              <a:gd name="connsiteY3" fmla="*/ 629601 h 629601"/>
              <a:gd name="connsiteX4" fmla="*/ 147410 w 2859088"/>
              <a:gd name="connsiteY4" fmla="*/ 0 h 629601"/>
              <a:gd name="connsiteX0" fmla="*/ 264418 w 2976096"/>
              <a:gd name="connsiteY0" fmla="*/ 0 h 629601"/>
              <a:gd name="connsiteX1" fmla="*/ 2976096 w 2976096"/>
              <a:gd name="connsiteY1" fmla="*/ 0 h 629601"/>
              <a:gd name="connsiteX2" fmla="*/ 2976096 w 2976096"/>
              <a:gd name="connsiteY2" fmla="*/ 629601 h 629601"/>
              <a:gd name="connsiteX3" fmla="*/ 0 w 2976096"/>
              <a:gd name="connsiteY3" fmla="*/ 629601 h 629601"/>
              <a:gd name="connsiteX4" fmla="*/ 264418 w 2976096"/>
              <a:gd name="connsiteY4" fmla="*/ 0 h 629601"/>
              <a:gd name="connsiteX0" fmla="*/ 389812 w 2976096"/>
              <a:gd name="connsiteY0" fmla="*/ 0 h 633935"/>
              <a:gd name="connsiteX1" fmla="*/ 2976096 w 2976096"/>
              <a:gd name="connsiteY1" fmla="*/ 4334 h 633935"/>
              <a:gd name="connsiteX2" fmla="*/ 2976096 w 2976096"/>
              <a:gd name="connsiteY2" fmla="*/ 633935 h 633935"/>
              <a:gd name="connsiteX3" fmla="*/ 0 w 2976096"/>
              <a:gd name="connsiteY3" fmla="*/ 633935 h 633935"/>
              <a:gd name="connsiteX4" fmla="*/ 389812 w 2976096"/>
              <a:gd name="connsiteY4" fmla="*/ 0 h 633935"/>
              <a:gd name="connsiteX0" fmla="*/ 361356 w 2976096"/>
              <a:gd name="connsiteY0" fmla="*/ 0 h 633935"/>
              <a:gd name="connsiteX1" fmla="*/ 2976096 w 2976096"/>
              <a:gd name="connsiteY1" fmla="*/ 4334 h 633935"/>
              <a:gd name="connsiteX2" fmla="*/ 2976096 w 2976096"/>
              <a:gd name="connsiteY2" fmla="*/ 633935 h 633935"/>
              <a:gd name="connsiteX3" fmla="*/ 0 w 2976096"/>
              <a:gd name="connsiteY3" fmla="*/ 633935 h 633935"/>
              <a:gd name="connsiteX4" fmla="*/ 361356 w 2976096"/>
              <a:gd name="connsiteY4" fmla="*/ 0 h 633935"/>
              <a:gd name="connsiteX0" fmla="*/ 361356 w 2976096"/>
              <a:gd name="connsiteY0" fmla="*/ 0 h 638168"/>
              <a:gd name="connsiteX1" fmla="*/ 2976096 w 2976096"/>
              <a:gd name="connsiteY1" fmla="*/ 8567 h 638168"/>
              <a:gd name="connsiteX2" fmla="*/ 2976096 w 2976096"/>
              <a:gd name="connsiteY2" fmla="*/ 638168 h 638168"/>
              <a:gd name="connsiteX3" fmla="*/ 0 w 2976096"/>
              <a:gd name="connsiteY3" fmla="*/ 638168 h 638168"/>
              <a:gd name="connsiteX4" fmla="*/ 361356 w 2976096"/>
              <a:gd name="connsiteY4" fmla="*/ 0 h 638168"/>
              <a:gd name="connsiteX0" fmla="*/ 355665 w 2976096"/>
              <a:gd name="connsiteY0" fmla="*/ 4133 h 629601"/>
              <a:gd name="connsiteX1" fmla="*/ 2976096 w 2976096"/>
              <a:gd name="connsiteY1" fmla="*/ 0 h 629601"/>
              <a:gd name="connsiteX2" fmla="*/ 2976096 w 2976096"/>
              <a:gd name="connsiteY2" fmla="*/ 629601 h 629601"/>
              <a:gd name="connsiteX3" fmla="*/ 0 w 2976096"/>
              <a:gd name="connsiteY3" fmla="*/ 629601 h 629601"/>
              <a:gd name="connsiteX4" fmla="*/ 355665 w 2976096"/>
              <a:gd name="connsiteY4" fmla="*/ 4133 h 6296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976096" h="629601">
                <a:moveTo>
                  <a:pt x="355665" y="4133"/>
                </a:moveTo>
                <a:lnTo>
                  <a:pt x="2976096" y="0"/>
                </a:lnTo>
                <a:lnTo>
                  <a:pt x="2976096" y="629601"/>
                </a:lnTo>
                <a:lnTo>
                  <a:pt x="0" y="629601"/>
                </a:lnTo>
                <a:lnTo>
                  <a:pt x="355665" y="4133"/>
                </a:lnTo>
                <a:close/>
              </a:path>
            </a:pathLst>
          </a:custGeom>
          <a:solidFill>
            <a:srgbClr val="FEDB62"/>
          </a:solidFill>
        </p:spPr>
        <p:txBody>
          <a:bodyPr lIns="36000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6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nl-NL" dirty="0"/>
              <a:t>Hoofdstuk titel</a:t>
            </a:r>
            <a:br>
              <a:rPr lang="nl-NL" dirty="0"/>
            </a:br>
            <a:r>
              <a:rPr lang="nl-NL" dirty="0"/>
              <a:t>max. 2 regels</a:t>
            </a:r>
          </a:p>
        </p:txBody>
      </p:sp>
      <p:sp>
        <p:nvSpPr>
          <p:cNvPr id="7" name="Tijdelijke aanduiding voor voettekst 6">
            <a:extLst>
              <a:ext uri="{FF2B5EF4-FFF2-40B4-BE49-F238E27FC236}">
                <a16:creationId xmlns:a16="http://schemas.microsoft.com/office/drawing/2014/main" id="{4D941BD0-E343-4DB4-9214-025059A5951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l-NL" smtClean="0"/>
              <a:t>Wezijnzelfhetmedicijn.nl/flevoland</a:t>
            </a:r>
            <a:endParaRPr lang="nl-NL" dirty="0">
              <a:solidFill>
                <a:schemeClr val="bg1"/>
              </a:solidFill>
            </a:endParaRPr>
          </a:p>
        </p:txBody>
      </p:sp>
      <p:sp>
        <p:nvSpPr>
          <p:cNvPr id="8" name="Tijdelijke aanduiding voor dianummer 7">
            <a:extLst>
              <a:ext uri="{FF2B5EF4-FFF2-40B4-BE49-F238E27FC236}">
                <a16:creationId xmlns:a16="http://schemas.microsoft.com/office/drawing/2014/main" id="{1488D122-F5B5-4FD8-96B1-20AB93D2FF2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61A1203-CA3D-4D48-AFA0-9D668419C1D5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12" name="Titel 11">
            <a:extLst>
              <a:ext uri="{FF2B5EF4-FFF2-40B4-BE49-F238E27FC236}">
                <a16:creationId xmlns:a16="http://schemas.microsoft.com/office/drawing/2014/main" id="{ADCAD7E5-80FA-4404-BBE0-4F16DCD9793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34987" y="1807401"/>
            <a:ext cx="2649537" cy="709102"/>
          </a:xfrm>
        </p:spPr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r>
              <a:rPr lang="nl-NL" dirty="0"/>
              <a:t>Titel</a:t>
            </a:r>
            <a:br>
              <a:rPr lang="nl-NL" dirty="0"/>
            </a:br>
            <a:r>
              <a:rPr lang="nl-NL" dirty="0"/>
              <a:t>max. 2 regels</a:t>
            </a:r>
          </a:p>
        </p:txBody>
      </p:sp>
      <p:pic>
        <p:nvPicPr>
          <p:cNvPr id="13" name="Afbeelding 12" descr="Afbeelding met tekening&#10;&#10;Automatisch gegenereerde beschrijving">
            <a:extLst>
              <a:ext uri="{FF2B5EF4-FFF2-40B4-BE49-F238E27FC236}">
                <a16:creationId xmlns:a16="http://schemas.microsoft.com/office/drawing/2014/main" id="{54636C9B-452B-43EF-8449-28BB099FE0E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50359" y="501624"/>
            <a:ext cx="1170815" cy="688369"/>
          </a:xfrm>
          <a:prstGeom prst="rect">
            <a:avLst/>
          </a:prstGeom>
        </p:spPr>
      </p:pic>
      <p:grpSp>
        <p:nvGrpSpPr>
          <p:cNvPr id="22" name="INSTRUCTIE">
            <a:extLst>
              <a:ext uri="{FF2B5EF4-FFF2-40B4-BE49-F238E27FC236}">
                <a16:creationId xmlns:a16="http://schemas.microsoft.com/office/drawing/2014/main" id="{229C88A4-53C3-458C-938F-0D0557B8844F}"/>
              </a:ext>
            </a:extLst>
          </p:cNvPr>
          <p:cNvGrpSpPr/>
          <p:nvPr userDrawn="1"/>
        </p:nvGrpSpPr>
        <p:grpSpPr>
          <a:xfrm>
            <a:off x="5846" y="7033211"/>
            <a:ext cx="3727954" cy="1728407"/>
            <a:chOff x="5846" y="7033211"/>
            <a:chExt cx="3727954" cy="1728407"/>
          </a:xfrm>
        </p:grpSpPr>
        <p:sp>
          <p:nvSpPr>
            <p:cNvPr id="24" name="Rechthoek 23">
              <a:extLst>
                <a:ext uri="{FF2B5EF4-FFF2-40B4-BE49-F238E27FC236}">
                  <a16:creationId xmlns:a16="http://schemas.microsoft.com/office/drawing/2014/main" id="{12B6567A-D2A9-42F9-9DB0-D4BE11BC6C16}"/>
                </a:ext>
              </a:extLst>
            </p:cNvPr>
            <p:cNvSpPr/>
            <p:nvPr userDrawn="1"/>
          </p:nvSpPr>
          <p:spPr>
            <a:xfrm>
              <a:off x="5846" y="7033211"/>
              <a:ext cx="3727954" cy="1577390"/>
            </a:xfrm>
            <a:prstGeom prst="rect">
              <a:avLst/>
            </a:prstGeom>
            <a:solidFill>
              <a:srgbClr val="FFFFFF"/>
            </a:solidFill>
            <a:ln w="6350">
              <a:solidFill>
                <a:srgbClr val="ECECEC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0000" tIns="144000" rIns="180000" bIns="14400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l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</a:pPr>
              <a:r>
                <a:rPr lang="nl-NL" sz="1400" b="1" cap="all" baseline="0" noProof="0">
                  <a:solidFill>
                    <a:schemeClr val="accent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Voettekst, dia nummer </a:t>
              </a:r>
              <a:br>
                <a:rPr lang="nl-NL" sz="1400" b="1" cap="all" baseline="0" noProof="0">
                  <a:solidFill>
                    <a:schemeClr val="accent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</a:br>
              <a:r>
                <a:rPr lang="nl-NL" sz="1400" b="1" cap="all" baseline="0" noProof="0">
                  <a:solidFill>
                    <a:schemeClr val="accent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en datum aanpassen</a:t>
              </a:r>
            </a:p>
          </p:txBody>
        </p:sp>
        <p:sp>
          <p:nvSpPr>
            <p:cNvPr id="25" name="Ovaal 24">
              <a:extLst>
                <a:ext uri="{FF2B5EF4-FFF2-40B4-BE49-F238E27FC236}">
                  <a16:creationId xmlns:a16="http://schemas.microsoft.com/office/drawing/2014/main" id="{913BB8AB-74DF-47D4-A655-417ECF99C8F0}"/>
                </a:ext>
              </a:extLst>
            </p:cNvPr>
            <p:cNvSpPr/>
            <p:nvPr userDrawn="1"/>
          </p:nvSpPr>
          <p:spPr>
            <a:xfrm>
              <a:off x="188424" y="7678534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1</a:t>
              </a:r>
            </a:p>
          </p:txBody>
        </p:sp>
        <p:sp>
          <p:nvSpPr>
            <p:cNvPr id="26" name="Rechthoek 25">
              <a:extLst>
                <a:ext uri="{FF2B5EF4-FFF2-40B4-BE49-F238E27FC236}">
                  <a16:creationId xmlns:a16="http://schemas.microsoft.com/office/drawing/2014/main" id="{F779B1A9-E078-4363-8FF8-04A15805FAC8}"/>
                </a:ext>
              </a:extLst>
            </p:cNvPr>
            <p:cNvSpPr/>
            <p:nvPr userDrawn="1"/>
          </p:nvSpPr>
          <p:spPr>
            <a:xfrm>
              <a:off x="472596" y="7678534"/>
              <a:ext cx="2322719" cy="316729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Ga naar de tab </a:t>
              </a:r>
              <a:r>
                <a:rPr kumimoji="0" lang="nl-NL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‘Invoegen’</a:t>
              </a: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 en klik op</a:t>
              </a:r>
              <a:b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</a:br>
              <a:r>
                <a:rPr kumimoji="0" lang="nl-NL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‘Kop- en voettekst’</a:t>
              </a: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.</a:t>
              </a:r>
            </a:p>
          </p:txBody>
        </p:sp>
        <p:sp>
          <p:nvSpPr>
            <p:cNvPr id="27" name="Ovaal 26">
              <a:extLst>
                <a:ext uri="{FF2B5EF4-FFF2-40B4-BE49-F238E27FC236}">
                  <a16:creationId xmlns:a16="http://schemas.microsoft.com/office/drawing/2014/main" id="{8881EBCA-7EE2-40E6-ACF3-32CC168A1422}"/>
                </a:ext>
              </a:extLst>
            </p:cNvPr>
            <p:cNvSpPr/>
            <p:nvPr userDrawn="1"/>
          </p:nvSpPr>
          <p:spPr>
            <a:xfrm>
              <a:off x="188424" y="8108869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2</a:t>
              </a:r>
            </a:p>
          </p:txBody>
        </p:sp>
        <p:sp>
          <p:nvSpPr>
            <p:cNvPr id="28" name="Rechthoek 27">
              <a:extLst>
                <a:ext uri="{FF2B5EF4-FFF2-40B4-BE49-F238E27FC236}">
                  <a16:creationId xmlns:a16="http://schemas.microsoft.com/office/drawing/2014/main" id="{8087E44E-445B-4CEF-A780-19C1276D677F}"/>
                </a:ext>
              </a:extLst>
            </p:cNvPr>
            <p:cNvSpPr/>
            <p:nvPr userDrawn="1"/>
          </p:nvSpPr>
          <p:spPr>
            <a:xfrm>
              <a:off x="472596" y="8108869"/>
              <a:ext cx="2322719" cy="652749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Klik op</a:t>
              </a:r>
              <a:r>
                <a:rPr kumimoji="0" lang="nl-NL" sz="12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 ‘Overal toepassen’</a:t>
              </a:r>
              <a:r>
                <a:rPr kumimoji="0" lang="nl-NL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 om de gegevens op elke slide toe te passen.</a:t>
              </a:r>
            </a:p>
          </p:txBody>
        </p:sp>
        <p:grpSp>
          <p:nvGrpSpPr>
            <p:cNvPr id="29" name="Groep 28">
              <a:extLst>
                <a:ext uri="{FF2B5EF4-FFF2-40B4-BE49-F238E27FC236}">
                  <a16:creationId xmlns:a16="http://schemas.microsoft.com/office/drawing/2014/main" id="{9C36DCB3-0FAC-473C-ACA3-E2563390E100}"/>
                </a:ext>
              </a:extLst>
            </p:cNvPr>
            <p:cNvGrpSpPr/>
            <p:nvPr userDrawn="1"/>
          </p:nvGrpSpPr>
          <p:grpSpPr>
            <a:xfrm>
              <a:off x="2939884" y="7739834"/>
              <a:ext cx="681133" cy="750023"/>
              <a:chOff x="-910573" y="4987990"/>
              <a:chExt cx="681133" cy="750023"/>
            </a:xfrm>
          </p:grpSpPr>
          <p:grpSp>
            <p:nvGrpSpPr>
              <p:cNvPr id="30" name="Groep 29">
                <a:extLst>
                  <a:ext uri="{FF2B5EF4-FFF2-40B4-BE49-F238E27FC236}">
                    <a16:creationId xmlns:a16="http://schemas.microsoft.com/office/drawing/2014/main" id="{40AF80CF-DF94-4666-86C1-093FEAD472FF}"/>
                  </a:ext>
                </a:extLst>
              </p:cNvPr>
              <p:cNvGrpSpPr/>
              <p:nvPr userDrawn="1"/>
            </p:nvGrpSpPr>
            <p:grpSpPr>
              <a:xfrm>
                <a:off x="-713542" y="4987990"/>
                <a:ext cx="287071" cy="379107"/>
                <a:chOff x="-4050578" y="288410"/>
                <a:chExt cx="322125" cy="379107"/>
              </a:xfrm>
            </p:grpSpPr>
            <p:sp>
              <p:nvSpPr>
                <p:cNvPr id="32" name="Rechthoek met één afgeknipte en afgeronde hoek 47">
                  <a:extLst>
                    <a:ext uri="{FF2B5EF4-FFF2-40B4-BE49-F238E27FC236}">
                      <a16:creationId xmlns:a16="http://schemas.microsoft.com/office/drawing/2014/main" id="{AE0C02D5-AC59-48FA-9616-ED0A02BA444A}"/>
                    </a:ext>
                  </a:extLst>
                </p:cNvPr>
                <p:cNvSpPr/>
                <p:nvPr userDrawn="1"/>
              </p:nvSpPr>
              <p:spPr>
                <a:xfrm>
                  <a:off x="-4050578" y="288410"/>
                  <a:ext cx="322125" cy="379107"/>
                </a:xfrm>
                <a:prstGeom prst="snipRoundRect">
                  <a:avLst>
                    <a:gd name="adj1" fmla="val 0"/>
                    <a:gd name="adj2" fmla="val 33753"/>
                  </a:avLst>
                </a:prstGeom>
                <a:solidFill>
                  <a:sysClr val="window" lastClr="FFFFFF"/>
                </a:solidFill>
                <a:ln w="12700" cap="flat" cmpd="sng" algn="ctr">
                  <a:solidFill>
                    <a:srgbClr val="FFFFFF">
                      <a:lumMod val="65000"/>
                    </a:srgbClr>
                  </a:solidFill>
                  <a:prstDash val="solid"/>
                </a:ln>
                <a:effectLst/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900" b="0" i="0" u="none" strike="noStrike" kern="0" cap="none" spc="0" normalizeH="0" baseline="0" noProof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33" name="Rechthoekige driehoek 32">
                  <a:extLst>
                    <a:ext uri="{FF2B5EF4-FFF2-40B4-BE49-F238E27FC236}">
                      <a16:creationId xmlns:a16="http://schemas.microsoft.com/office/drawing/2014/main" id="{E816AB1F-87DC-4621-A91C-EB0EC373B279}"/>
                    </a:ext>
                  </a:extLst>
                </p:cNvPr>
                <p:cNvSpPr/>
                <p:nvPr userDrawn="1"/>
              </p:nvSpPr>
              <p:spPr>
                <a:xfrm>
                  <a:off x="-3833537" y="291656"/>
                  <a:ext cx="103133" cy="93757"/>
                </a:xfrm>
                <a:prstGeom prst="rtTriangle">
                  <a:avLst/>
                </a:prstGeom>
                <a:solidFill>
                  <a:sysClr val="window" lastClr="FFFFFF"/>
                </a:solidFill>
                <a:ln w="12700" cap="flat" cmpd="sng" algn="ctr">
                  <a:solidFill>
                    <a:srgbClr val="FFFFFF">
                      <a:lumMod val="65000"/>
                    </a:srgbClr>
                  </a:solidFill>
                  <a:prstDash val="solid"/>
                </a:ln>
                <a:effectLst/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900" b="0" i="0" u="none" strike="noStrike" kern="0" cap="none" spc="0" normalizeH="0" baseline="0" noProof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34" name="Rechthoek 33">
                  <a:extLst>
                    <a:ext uri="{FF2B5EF4-FFF2-40B4-BE49-F238E27FC236}">
                      <a16:creationId xmlns:a16="http://schemas.microsoft.com/office/drawing/2014/main" id="{34882C7C-5ABD-4826-A9BC-AA1A9B976679}"/>
                    </a:ext>
                  </a:extLst>
                </p:cNvPr>
                <p:cNvSpPr/>
                <p:nvPr userDrawn="1"/>
              </p:nvSpPr>
              <p:spPr>
                <a:xfrm>
                  <a:off x="-4013673" y="314848"/>
                  <a:ext cx="140930" cy="70565"/>
                </a:xfrm>
                <a:prstGeom prst="rect">
                  <a:avLst/>
                </a:prstGeom>
                <a:solidFill>
                  <a:srgbClr val="EDC87E"/>
                </a:solidFill>
                <a:ln w="12700" cap="flat" cmpd="sng" algn="ctr">
                  <a:noFill/>
                  <a:prstDash val="solid"/>
                </a:ln>
                <a:effectLst/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900" b="0" i="0" u="none" strike="noStrike" kern="0" cap="none" spc="0" normalizeH="0" baseline="0" noProof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35" name="Rechthoek 34">
                  <a:extLst>
                    <a:ext uri="{FF2B5EF4-FFF2-40B4-BE49-F238E27FC236}">
                      <a16:creationId xmlns:a16="http://schemas.microsoft.com/office/drawing/2014/main" id="{BCBC91DF-97B5-40C0-AC96-7E8C75307993}"/>
                    </a:ext>
                  </a:extLst>
                </p:cNvPr>
                <p:cNvSpPr/>
                <p:nvPr userDrawn="1"/>
              </p:nvSpPr>
              <p:spPr>
                <a:xfrm>
                  <a:off x="-4020379" y="586428"/>
                  <a:ext cx="261727" cy="61406"/>
                </a:xfrm>
                <a:prstGeom prst="rect">
                  <a:avLst/>
                </a:prstGeom>
                <a:solidFill>
                  <a:srgbClr val="EDC87E"/>
                </a:solidFill>
                <a:ln w="12700" cap="flat" cmpd="sng" algn="ctr">
                  <a:noFill/>
                  <a:prstDash val="solid"/>
                </a:ln>
                <a:effectLst/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R="0" lvl="0" indent="0" algn="ctr" defTabSz="914400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nl-NL" sz="900" b="0" i="0" u="none" strike="noStrike" kern="0" cap="none" spc="0" normalizeH="0" baseline="0" noProof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p:grpSp>
          <p:sp>
            <p:nvSpPr>
              <p:cNvPr id="31" name="Rechthoek 30">
                <a:extLst>
                  <a:ext uri="{FF2B5EF4-FFF2-40B4-BE49-F238E27FC236}">
                    <a16:creationId xmlns:a16="http://schemas.microsoft.com/office/drawing/2014/main" id="{08B6B9A1-030F-4BBF-8C5F-FB2013D5BA1C}"/>
                  </a:ext>
                </a:extLst>
              </p:cNvPr>
              <p:cNvSpPr/>
              <p:nvPr userDrawn="1"/>
            </p:nvSpPr>
            <p:spPr>
              <a:xfrm>
                <a:off x="-910573" y="5352063"/>
                <a:ext cx="681133" cy="385950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900" b="0" i="0" u="none" strike="noStrike" kern="0" cap="none" spc="0" normalizeH="0" baseline="0" noProof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Koptekst en voettekst</a:t>
                </a:r>
              </a:p>
            </p:txBody>
          </p:sp>
        </p:grpSp>
      </p:grpSp>
      <p:grpSp>
        <p:nvGrpSpPr>
          <p:cNvPr id="50" name="INSTRUCTIE">
            <a:extLst>
              <a:ext uri="{FF2B5EF4-FFF2-40B4-BE49-F238E27FC236}">
                <a16:creationId xmlns:a16="http://schemas.microsoft.com/office/drawing/2014/main" id="{415F2235-EF9A-4AB9-936C-8B372CADC3FC}"/>
              </a:ext>
            </a:extLst>
          </p:cNvPr>
          <p:cNvGrpSpPr/>
          <p:nvPr userDrawn="1"/>
        </p:nvGrpSpPr>
        <p:grpSpPr>
          <a:xfrm>
            <a:off x="12339888" y="3429000"/>
            <a:ext cx="3593091" cy="2795835"/>
            <a:chOff x="-3786165" y="0"/>
            <a:chExt cx="3593091" cy="1468777"/>
          </a:xfrm>
        </p:grpSpPr>
        <p:sp>
          <p:nvSpPr>
            <p:cNvPr id="51" name="Rechthoek 50">
              <a:extLst>
                <a:ext uri="{FF2B5EF4-FFF2-40B4-BE49-F238E27FC236}">
                  <a16:creationId xmlns:a16="http://schemas.microsoft.com/office/drawing/2014/main" id="{385A1667-E383-4A98-9B1F-AE3F0823CEB2}"/>
                </a:ext>
              </a:extLst>
            </p:cNvPr>
            <p:cNvSpPr/>
            <p:nvPr userDrawn="1"/>
          </p:nvSpPr>
          <p:spPr>
            <a:xfrm>
              <a:off x="-3786165" y="0"/>
              <a:ext cx="3593091" cy="1468777"/>
            </a:xfrm>
            <a:prstGeom prst="rect">
              <a:avLst/>
            </a:prstGeom>
            <a:solidFill>
              <a:srgbClr val="FFFFFF"/>
            </a:solidFill>
            <a:ln w="6350">
              <a:solidFill>
                <a:srgbClr val="ECECEC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0000" tIns="144000" rIns="180000" bIns="14400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l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</a:pPr>
              <a:r>
                <a:rPr lang="nl-NL" sz="1400" b="1" cap="all" baseline="0" noProof="0" dirty="0">
                  <a:solidFill>
                    <a:schemeClr val="accent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Tegel Bewerken</a:t>
              </a:r>
            </a:p>
          </p:txBody>
        </p:sp>
        <p:sp>
          <p:nvSpPr>
            <p:cNvPr id="52" name="Rechthoek 51">
              <a:extLst>
                <a:ext uri="{FF2B5EF4-FFF2-40B4-BE49-F238E27FC236}">
                  <a16:creationId xmlns:a16="http://schemas.microsoft.com/office/drawing/2014/main" id="{B7EB3A4C-03B2-4187-AC2D-A00B87DDC652}"/>
                </a:ext>
              </a:extLst>
            </p:cNvPr>
            <p:cNvSpPr/>
            <p:nvPr userDrawn="1"/>
          </p:nvSpPr>
          <p:spPr>
            <a:xfrm>
              <a:off x="-3597332" y="186828"/>
              <a:ext cx="3309465" cy="1102454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Klik op de tegel met het icoon als een plusje (zie hier links). In de start lint komt een extra tab: </a:t>
              </a:r>
              <a:r>
                <a:rPr kumimoji="0" lang="nl-NL" sz="1200" b="0" i="1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OPMAAK</a:t>
              </a: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. Ga naar de tab opmaak en klik op </a:t>
              </a:r>
              <a:r>
                <a:rPr kumimoji="0" lang="nl-NL" sz="1200" b="0" i="1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SELECTIEVENSTER. </a:t>
              </a: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Aan de rechterkant verschijnt een menu. Maak dit menu breder totdat je een icoon van een oog ziet. Klik op het oog met het woord </a:t>
              </a:r>
              <a:r>
                <a:rPr kumimoji="0" lang="nl-NL" sz="1200" b="0" i="1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HYPERLINKS_menu </a:t>
              </a: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om de hyperlinks uit te zetten. </a:t>
              </a:r>
            </a:p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Pas het hoofdstuk titel aan d.m.v. op de </a:t>
              </a:r>
              <a:r>
                <a:rPr kumimoji="0" lang="nl-NL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…</a:t>
              </a: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 te klikken in het  gele blok. Voer hier de titel in.</a:t>
              </a:r>
            </a:p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Klik daarna weer op het oog bij het woord </a:t>
              </a:r>
              <a:r>
                <a:rPr kumimoji="0" lang="nl-NL" sz="1200" b="0" i="1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HYPERLINKS_menu </a:t>
              </a: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om de hyperlinks weer te activeren.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9323263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4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4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 animBg="1">
        <p:tmplLst>
          <p:tmpl>
            <p:tnLst>
              <p:par>
                <p:cTn presetID="2" presetClass="entr" presetSubtype="4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000" fill="hold"/>
                        <p:tgtEl>
                          <p:spTgt spid="3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000" fill="hold"/>
                        <p:tgtEl>
                          <p:spTgt spid="3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7" grpId="0" animBg="1">
        <p:tmplLst>
          <p:tmpl>
            <p:tnLst>
              <p:par>
                <p:cTn presetID="2" presetClass="entr" presetSubtype="4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000" fill="hold"/>
                        <p:tgtEl>
                          <p:spTgt spid="3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000" fill="hold"/>
                        <p:tgtEl>
                          <p:spTgt spid="3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8" grpId="0" animBg="1">
        <p:tmplLst>
          <p:tmpl>
            <p:tnLst>
              <p:par>
                <p:cTn presetID="2" presetClass="entr" presetSubtype="4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000" fill="hold"/>
                        <p:tgtEl>
                          <p:spTgt spid="3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000" fill="hold"/>
                        <p:tgtEl>
                          <p:spTgt spid="3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9" grpId="0" animBg="1">
        <p:tmplLst>
          <p:tmpl>
            <p:tnLst>
              <p:par>
                <p:cTn presetID="2" presetClass="entr" presetSubtype="4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000" fill="hold"/>
                        <p:tgtEl>
                          <p:spTgt spid="3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000" fill="hold"/>
                        <p:tgtEl>
                          <p:spTgt spid="3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0" grpId="0" animBg="1">
        <p:tmplLst>
          <p:tmpl>
            <p:tnLst>
              <p:par>
                <p:cTn presetID="2" presetClass="entr" presetSubtype="4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000" fill="hold"/>
                        <p:tgtEl>
                          <p:spTgt spid="40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000" fill="hold"/>
                        <p:tgtEl>
                          <p:spTgt spid="4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1" grpId="0" animBg="1">
        <p:tmplLst>
          <p:tmpl>
            <p:tnLst>
              <p:par>
                <p:cTn presetID="2" presetClass="entr" presetSubtype="4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000" fill="hold"/>
                        <p:tgtEl>
                          <p:spTgt spid="4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000" fill="hold"/>
                        <p:tgtEl>
                          <p:spTgt spid="4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2" grpId="0" animBg="1">
        <p:tmplLst>
          <p:tmpl>
            <p:tnLst>
              <p:par>
                <p:cTn presetID="2" presetClass="entr" presetSubtype="4" decel="10000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000" fill="hold"/>
                        <p:tgtEl>
                          <p:spTgt spid="4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000" fill="hold"/>
                        <p:tgtEl>
                          <p:spTgt spid="4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3" grpId="0" animBg="1">
        <p:tmplLst>
          <p:tmpl>
            <p:tnLst>
              <p:par>
                <p:cTn presetID="2" presetClass="entr" presetSubtype="4" decel="10000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000" fill="hold"/>
                        <p:tgtEl>
                          <p:spTgt spid="4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000" fill="hold"/>
                        <p:tgtEl>
                          <p:spTgt spid="4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4" grpId="0" animBg="1">
        <p:tmplLst>
          <p:tmpl>
            <p:tnLst>
              <p:par>
                <p:cTn presetID="2" presetClass="entr" presetSubtype="4" decel="10000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000" fill="hold"/>
                        <p:tgtEl>
                          <p:spTgt spid="4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000" fill="hold"/>
                        <p:tgtEl>
                          <p:spTgt spid="4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5" grpId="0" animBg="1">
        <p:tmplLst>
          <p:tmpl>
            <p:tnLst>
              <p:par>
                <p:cTn presetID="2" presetClass="entr" presetSubtype="4" decel="10000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000" fill="hold"/>
                        <p:tgtEl>
                          <p:spTgt spid="4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000" fill="hold"/>
                        <p:tgtEl>
                          <p:spTgt spid="4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6" grpId="0" animBg="1">
        <p:tmplLst>
          <p:tmpl>
            <p:tnLst>
              <p:par>
                <p:cTn presetID="2" presetClass="entr" presetSubtype="4" decel="10000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000" fill="hold"/>
                        <p:tgtEl>
                          <p:spTgt spid="4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000" fill="hold"/>
                        <p:tgtEl>
                          <p:spTgt spid="4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7" grpId="0" animBg="1">
        <p:tmplLst>
          <p:tmpl>
            <p:tnLst>
              <p:par>
                <p:cTn presetID="2" presetClass="entr" presetSubtype="4" decel="10000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000" fill="hold"/>
                        <p:tgtEl>
                          <p:spTgt spid="4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000" fill="hold"/>
                        <p:tgtEl>
                          <p:spTgt spid="4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8" grpId="0" animBg="1">
        <p:tmplLst>
          <p:tmpl>
            <p:tnLst>
              <p:par>
                <p:cTn presetID="2" presetClass="entr" presetSubtype="4" decel="10000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000" fill="hold"/>
                        <p:tgtEl>
                          <p:spTgt spid="4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000" fill="hold"/>
                        <p:tgtEl>
                          <p:spTgt spid="4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9" grpId="0" animBg="1">
        <p:tmplLst>
          <p:tmpl>
            <p:tnLst>
              <p:par>
                <p:cTn presetID="2" presetClass="entr" presetSubtype="4" decel="10000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000" fill="hold"/>
                        <p:tgtEl>
                          <p:spTgt spid="4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000" fill="hold"/>
                        <p:tgtEl>
                          <p:spTgt spid="4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2" grpId="0"/>
    </p:bldLst>
  </p:timing>
  <p:extLst mod="1">
    <p:ext uri="{DCECCB84-F9BA-43D5-87BE-67443E8EF086}">
      <p15:sldGuideLst xmlns:p15="http://schemas.microsoft.com/office/powerpoint/2012/main"/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Menu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ijdelijke aanduiding voor tekst 26">
            <a:extLst>
              <a:ext uri="{FF2B5EF4-FFF2-40B4-BE49-F238E27FC236}">
                <a16:creationId xmlns:a16="http://schemas.microsoft.com/office/drawing/2014/main" id="{EED05C88-456B-4872-A4A9-9170902192BB}"/>
              </a:ext>
            </a:extLst>
          </p:cNvPr>
          <p:cNvSpPr txBox="1">
            <a:spLocks/>
          </p:cNvSpPr>
          <p:nvPr userDrawn="1"/>
        </p:nvSpPr>
        <p:spPr>
          <a:xfrm flipH="1" flipV="1">
            <a:off x="12700" y="-1"/>
            <a:ext cx="6877680" cy="6858000"/>
          </a:xfrm>
          <a:custGeom>
            <a:avLst/>
            <a:gdLst>
              <a:gd name="connsiteX0" fmla="*/ 6891534 w 6891534"/>
              <a:gd name="connsiteY0" fmla="*/ 6858000 h 6858000"/>
              <a:gd name="connsiteX1" fmla="*/ 1860379 w 6891534"/>
              <a:gd name="connsiteY1" fmla="*/ 6858000 h 6858000"/>
              <a:gd name="connsiteX2" fmla="*/ 1860379 w 6891534"/>
              <a:gd name="connsiteY2" fmla="*/ 6856665 h 6858000"/>
              <a:gd name="connsiteX3" fmla="*/ 0 w 6891534"/>
              <a:gd name="connsiteY3" fmla="*/ 6856665 h 6858000"/>
              <a:gd name="connsiteX4" fmla="*/ 1598439 w 6891534"/>
              <a:gd name="connsiteY4" fmla="*/ 86 h 6858000"/>
              <a:gd name="connsiteX5" fmla="*/ 2619892 w 6891534"/>
              <a:gd name="connsiteY5" fmla="*/ 0 h 6858000"/>
              <a:gd name="connsiteX6" fmla="*/ 2619892 w 6891534"/>
              <a:gd name="connsiteY6" fmla="*/ 1334 h 6858000"/>
              <a:gd name="connsiteX7" fmla="*/ 6891534 w 6891534"/>
              <a:gd name="connsiteY7" fmla="*/ 1334 h 6858000"/>
              <a:gd name="connsiteX0" fmla="*/ 6891534 w 6891534"/>
              <a:gd name="connsiteY0" fmla="*/ 6858000 h 6858000"/>
              <a:gd name="connsiteX1" fmla="*/ 1860379 w 6891534"/>
              <a:gd name="connsiteY1" fmla="*/ 6858000 h 6858000"/>
              <a:gd name="connsiteX2" fmla="*/ 1860379 w 6891534"/>
              <a:gd name="connsiteY2" fmla="*/ 6856665 h 6858000"/>
              <a:gd name="connsiteX3" fmla="*/ 0 w 6891534"/>
              <a:gd name="connsiteY3" fmla="*/ 6856665 h 6858000"/>
              <a:gd name="connsiteX4" fmla="*/ 2619892 w 6891534"/>
              <a:gd name="connsiteY4" fmla="*/ 0 h 6858000"/>
              <a:gd name="connsiteX5" fmla="*/ 2619892 w 6891534"/>
              <a:gd name="connsiteY5" fmla="*/ 1334 h 6858000"/>
              <a:gd name="connsiteX6" fmla="*/ 6891534 w 6891534"/>
              <a:gd name="connsiteY6" fmla="*/ 1334 h 6858000"/>
              <a:gd name="connsiteX7" fmla="*/ 6891534 w 6891534"/>
              <a:gd name="connsiteY7" fmla="*/ 6858000 h 6858000"/>
              <a:gd name="connsiteX0" fmla="*/ 6891534 w 6891534"/>
              <a:gd name="connsiteY0" fmla="*/ 6858001 h 6858001"/>
              <a:gd name="connsiteX1" fmla="*/ 1860379 w 6891534"/>
              <a:gd name="connsiteY1" fmla="*/ 6858001 h 6858001"/>
              <a:gd name="connsiteX2" fmla="*/ 1860379 w 6891534"/>
              <a:gd name="connsiteY2" fmla="*/ 6856666 h 6858001"/>
              <a:gd name="connsiteX3" fmla="*/ 0 w 6891534"/>
              <a:gd name="connsiteY3" fmla="*/ 6856666 h 6858001"/>
              <a:gd name="connsiteX4" fmla="*/ 2619892 w 6891534"/>
              <a:gd name="connsiteY4" fmla="*/ 1 h 6858001"/>
              <a:gd name="connsiteX5" fmla="*/ 2619892 w 6891534"/>
              <a:gd name="connsiteY5" fmla="*/ 1335 h 6858001"/>
              <a:gd name="connsiteX6" fmla="*/ 2982455 w 6891534"/>
              <a:gd name="connsiteY6" fmla="*/ 0 h 6858001"/>
              <a:gd name="connsiteX7" fmla="*/ 6891534 w 6891534"/>
              <a:gd name="connsiteY7" fmla="*/ 1335 h 6858001"/>
              <a:gd name="connsiteX8" fmla="*/ 6891534 w 6891534"/>
              <a:gd name="connsiteY8" fmla="*/ 6858001 h 6858001"/>
              <a:gd name="connsiteX0" fmla="*/ 6891534 w 6891534"/>
              <a:gd name="connsiteY0" fmla="*/ 6858001 h 6858001"/>
              <a:gd name="connsiteX1" fmla="*/ 1860379 w 6891534"/>
              <a:gd name="connsiteY1" fmla="*/ 6858001 h 6858001"/>
              <a:gd name="connsiteX2" fmla="*/ 1860379 w 6891534"/>
              <a:gd name="connsiteY2" fmla="*/ 6856666 h 6858001"/>
              <a:gd name="connsiteX3" fmla="*/ 0 w 6891534"/>
              <a:gd name="connsiteY3" fmla="*/ 6856666 h 6858001"/>
              <a:gd name="connsiteX4" fmla="*/ 2619892 w 6891534"/>
              <a:gd name="connsiteY4" fmla="*/ 1 h 6858001"/>
              <a:gd name="connsiteX5" fmla="*/ 2982455 w 6891534"/>
              <a:gd name="connsiteY5" fmla="*/ 0 h 6858001"/>
              <a:gd name="connsiteX6" fmla="*/ 6891534 w 6891534"/>
              <a:gd name="connsiteY6" fmla="*/ 1335 h 6858001"/>
              <a:gd name="connsiteX7" fmla="*/ 6891534 w 6891534"/>
              <a:gd name="connsiteY7" fmla="*/ 6858001 h 6858001"/>
              <a:gd name="connsiteX0" fmla="*/ 6891534 w 6891534"/>
              <a:gd name="connsiteY0" fmla="*/ 6858001 h 6858001"/>
              <a:gd name="connsiteX1" fmla="*/ 1860379 w 6891534"/>
              <a:gd name="connsiteY1" fmla="*/ 6858001 h 6858001"/>
              <a:gd name="connsiteX2" fmla="*/ 1860379 w 6891534"/>
              <a:gd name="connsiteY2" fmla="*/ 6856666 h 6858001"/>
              <a:gd name="connsiteX3" fmla="*/ 0 w 6891534"/>
              <a:gd name="connsiteY3" fmla="*/ 6856666 h 6858001"/>
              <a:gd name="connsiteX4" fmla="*/ 2982455 w 6891534"/>
              <a:gd name="connsiteY4" fmla="*/ 0 h 6858001"/>
              <a:gd name="connsiteX5" fmla="*/ 6891534 w 6891534"/>
              <a:gd name="connsiteY5" fmla="*/ 1335 h 6858001"/>
              <a:gd name="connsiteX6" fmla="*/ 6891534 w 6891534"/>
              <a:gd name="connsiteY6" fmla="*/ 6858001 h 6858001"/>
              <a:gd name="connsiteX0" fmla="*/ 6877680 w 6877680"/>
              <a:gd name="connsiteY0" fmla="*/ 6858001 h 6870521"/>
              <a:gd name="connsiteX1" fmla="*/ 1846525 w 6877680"/>
              <a:gd name="connsiteY1" fmla="*/ 6858001 h 6870521"/>
              <a:gd name="connsiteX2" fmla="*/ 1846525 w 6877680"/>
              <a:gd name="connsiteY2" fmla="*/ 6856666 h 6870521"/>
              <a:gd name="connsiteX3" fmla="*/ 0 w 6877680"/>
              <a:gd name="connsiteY3" fmla="*/ 6870521 h 6870521"/>
              <a:gd name="connsiteX4" fmla="*/ 2968601 w 6877680"/>
              <a:gd name="connsiteY4" fmla="*/ 0 h 6870521"/>
              <a:gd name="connsiteX5" fmla="*/ 6877680 w 6877680"/>
              <a:gd name="connsiteY5" fmla="*/ 1335 h 6870521"/>
              <a:gd name="connsiteX6" fmla="*/ 6877680 w 6877680"/>
              <a:gd name="connsiteY6" fmla="*/ 6858001 h 68705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877680" h="6870521">
                <a:moveTo>
                  <a:pt x="6877680" y="6858001"/>
                </a:moveTo>
                <a:lnTo>
                  <a:pt x="1846525" y="6858001"/>
                </a:lnTo>
                <a:lnTo>
                  <a:pt x="1846525" y="6856666"/>
                </a:lnTo>
                <a:lnTo>
                  <a:pt x="0" y="6870521"/>
                </a:lnTo>
                <a:lnTo>
                  <a:pt x="2968601" y="0"/>
                </a:lnTo>
                <a:lnTo>
                  <a:pt x="6877680" y="1335"/>
                </a:lnTo>
                <a:lnTo>
                  <a:pt x="6877680" y="6858001"/>
                </a:lnTo>
                <a:close/>
              </a:path>
            </a:pathLst>
          </a:custGeom>
          <a:solidFill>
            <a:schemeClr val="bg2">
              <a:alpha val="10000"/>
            </a:schemeClr>
          </a:solidFill>
        </p:spPr>
        <p:txBody>
          <a:bodyPr wrap="square" lIns="360000" anchor="ctr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tx1"/>
              </a:buClr>
              <a:buFont typeface="Calibri" panose="020F0502020204030204" pitchFamily="34" charset="0"/>
              <a:buNone/>
              <a:defRPr sz="1400" kern="1200">
                <a:noFill/>
                <a:latin typeface="+mn-lt"/>
                <a:ea typeface="+mn-ea"/>
                <a:cs typeface="+mn-cs"/>
              </a:defRPr>
            </a:lvl1pPr>
            <a:lvl2pPr marL="536575" indent="-2730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›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0" indent="0" algn="l" defTabSz="914400" rtl="0" eaLnBrk="1" latinLnBrk="0" hangingPunct="1">
              <a:lnSpc>
                <a:spcPts val="3200"/>
              </a:lnSpc>
              <a:spcBef>
                <a:spcPts val="500"/>
              </a:spcBef>
              <a:buFont typeface="Arial" panose="020B0604020202020204" pitchFamily="34" charset="0"/>
              <a:buNone/>
              <a:defRPr sz="3400" b="0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None/>
              <a:tabLst/>
              <a:defRPr sz="1800" b="0" kern="1200" cap="none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63525" indent="-26352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+mj-lt"/>
              <a:buAutoNum type="arabicPeriod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3525" indent="-26352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+mj-lt"/>
              <a:buAutoNum type="alphaLcPeriod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i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l-NL" dirty="0"/>
              <a:t>(leeg)</a:t>
            </a:r>
          </a:p>
        </p:txBody>
      </p:sp>
      <p:sp>
        <p:nvSpPr>
          <p:cNvPr id="6" name="- INFO">
            <a:extLst>
              <a:ext uri="{FF2B5EF4-FFF2-40B4-BE49-F238E27FC236}">
                <a16:creationId xmlns:a16="http://schemas.microsoft.com/office/drawing/2014/main" id="{B10543DB-D9D8-47C4-865B-BE11B7029992}"/>
              </a:ext>
            </a:extLst>
          </p:cNvPr>
          <p:cNvSpPr txBox="1"/>
          <p:nvPr userDrawn="1"/>
        </p:nvSpPr>
        <p:spPr>
          <a:xfrm>
            <a:off x="0" y="-363556"/>
            <a:ext cx="12179300" cy="198456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l"/>
            <a:r>
              <a:rPr lang="nl-NL" sz="1400" b="1" cap="all" spc="0" baseline="0" dirty="0">
                <a:solidFill>
                  <a:sysClr val="windowText" lastClr="000000"/>
                </a:solidFill>
                <a:latin typeface="+mn-lt"/>
                <a:cs typeface="Calibri" panose="020F0502020204030204" pitchFamily="34" charset="0"/>
              </a:rPr>
              <a:t>menu</a:t>
            </a:r>
          </a:p>
        </p:txBody>
      </p:sp>
      <p:sp>
        <p:nvSpPr>
          <p:cNvPr id="36" name="Tijdelijke aanduiding voor tekst 26">
            <a:extLst>
              <a:ext uri="{FF2B5EF4-FFF2-40B4-BE49-F238E27FC236}">
                <a16:creationId xmlns:a16="http://schemas.microsoft.com/office/drawing/2014/main" id="{0F7E5963-7574-4861-AEE2-CAD32AEABD10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3371918" y="1476691"/>
            <a:ext cx="2636837" cy="2079625"/>
          </a:xfrm>
          <a:solidFill>
            <a:schemeClr val="bg1"/>
          </a:solidFill>
        </p:spPr>
        <p:txBody>
          <a:bodyPr lIns="180000" rIns="180000" bIns="252000" anchor="b" anchorCtr="0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600" b="0">
                <a:solidFill>
                  <a:schemeClr val="tx1"/>
                </a:solidFill>
              </a:defRPr>
            </a:lvl1pPr>
            <a:lvl2pPr marL="263525" indent="0">
              <a:buFont typeface="Arial" panose="020B0604020202020204" pitchFamily="34" charset="0"/>
              <a:buNone/>
              <a:defRPr sz="1400" b="0"/>
            </a:lvl2pPr>
            <a:lvl3pPr marL="0" indent="0">
              <a:buFont typeface="Arial" panose="020B0604020202020204" pitchFamily="34" charset="0"/>
              <a:buNone/>
              <a:defRPr sz="1400" b="0"/>
            </a:lvl3pPr>
            <a:lvl4pPr marL="0" indent="0">
              <a:buFont typeface="Arial" panose="020B0604020202020204" pitchFamily="34" charset="0"/>
              <a:buNone/>
              <a:defRPr sz="1400" b="0"/>
            </a:lvl4pPr>
            <a:lvl5pPr marL="0" indent="0">
              <a:buFont typeface="Arial" panose="020B0604020202020204" pitchFamily="34" charset="0"/>
              <a:buNone/>
              <a:defRPr sz="1400" b="0"/>
            </a:lvl5pPr>
            <a:lvl6pPr marL="0" indent="0">
              <a:buFont typeface="Arial" panose="020B0604020202020204" pitchFamily="34" charset="0"/>
              <a:buNone/>
              <a:defRPr sz="1400" b="0"/>
            </a:lvl6pPr>
            <a:lvl7pPr marL="0" indent="0">
              <a:buFont typeface="Arial" panose="020B0604020202020204" pitchFamily="34" charset="0"/>
              <a:buNone/>
              <a:defRPr sz="1400" b="0"/>
            </a:lvl7pPr>
            <a:lvl8pPr marL="0" indent="0">
              <a:buFont typeface="Arial" panose="020B0604020202020204" pitchFamily="34" charset="0"/>
              <a:buNone/>
              <a:defRPr sz="1400" b="0"/>
            </a:lvl8pPr>
            <a:lvl9pPr marL="0" indent="0">
              <a:buFont typeface="Arial" panose="020B0604020202020204" pitchFamily="34" charset="0"/>
              <a:buNone/>
              <a:defRPr sz="1400" b="0"/>
            </a:lvl9pPr>
          </a:lstStyle>
          <a:p>
            <a:pPr lvl="0"/>
            <a:r>
              <a:rPr lang="nl-NL" dirty="0"/>
              <a:t> </a:t>
            </a:r>
          </a:p>
        </p:txBody>
      </p:sp>
      <p:sp>
        <p:nvSpPr>
          <p:cNvPr id="37" name="Tijdelijke aanduiding voor tekst 4">
            <a:extLst>
              <a:ext uri="{FF2B5EF4-FFF2-40B4-BE49-F238E27FC236}">
                <a16:creationId xmlns:a16="http://schemas.microsoft.com/office/drawing/2014/main" id="{3E4D43EA-2078-4488-8CA4-B226575BD751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3795042" y="2926715"/>
            <a:ext cx="2213713" cy="629601"/>
          </a:xfrm>
          <a:custGeom>
            <a:avLst/>
            <a:gdLst>
              <a:gd name="connsiteX0" fmla="*/ 0 w 2859088"/>
              <a:gd name="connsiteY0" fmla="*/ 0 h 629601"/>
              <a:gd name="connsiteX1" fmla="*/ 2859088 w 2859088"/>
              <a:gd name="connsiteY1" fmla="*/ 0 h 629601"/>
              <a:gd name="connsiteX2" fmla="*/ 2859088 w 2859088"/>
              <a:gd name="connsiteY2" fmla="*/ 629601 h 629601"/>
              <a:gd name="connsiteX3" fmla="*/ 0 w 2859088"/>
              <a:gd name="connsiteY3" fmla="*/ 629601 h 629601"/>
              <a:gd name="connsiteX4" fmla="*/ 0 w 2859088"/>
              <a:gd name="connsiteY4" fmla="*/ 0 h 629601"/>
              <a:gd name="connsiteX0" fmla="*/ 188685 w 2859088"/>
              <a:gd name="connsiteY0" fmla="*/ 0 h 629601"/>
              <a:gd name="connsiteX1" fmla="*/ 2859088 w 2859088"/>
              <a:gd name="connsiteY1" fmla="*/ 0 h 629601"/>
              <a:gd name="connsiteX2" fmla="*/ 2859088 w 2859088"/>
              <a:gd name="connsiteY2" fmla="*/ 629601 h 629601"/>
              <a:gd name="connsiteX3" fmla="*/ 0 w 2859088"/>
              <a:gd name="connsiteY3" fmla="*/ 629601 h 629601"/>
              <a:gd name="connsiteX4" fmla="*/ 188685 w 2859088"/>
              <a:gd name="connsiteY4" fmla="*/ 0 h 629601"/>
              <a:gd name="connsiteX0" fmla="*/ 147410 w 2859088"/>
              <a:gd name="connsiteY0" fmla="*/ 0 h 632776"/>
              <a:gd name="connsiteX1" fmla="*/ 2859088 w 2859088"/>
              <a:gd name="connsiteY1" fmla="*/ 3175 h 632776"/>
              <a:gd name="connsiteX2" fmla="*/ 2859088 w 2859088"/>
              <a:gd name="connsiteY2" fmla="*/ 632776 h 632776"/>
              <a:gd name="connsiteX3" fmla="*/ 0 w 2859088"/>
              <a:gd name="connsiteY3" fmla="*/ 632776 h 632776"/>
              <a:gd name="connsiteX4" fmla="*/ 147410 w 2859088"/>
              <a:gd name="connsiteY4" fmla="*/ 0 h 632776"/>
              <a:gd name="connsiteX0" fmla="*/ 147410 w 2859088"/>
              <a:gd name="connsiteY0" fmla="*/ 0 h 629601"/>
              <a:gd name="connsiteX1" fmla="*/ 2859088 w 2859088"/>
              <a:gd name="connsiteY1" fmla="*/ 0 h 629601"/>
              <a:gd name="connsiteX2" fmla="*/ 2859088 w 2859088"/>
              <a:gd name="connsiteY2" fmla="*/ 629601 h 629601"/>
              <a:gd name="connsiteX3" fmla="*/ 0 w 2859088"/>
              <a:gd name="connsiteY3" fmla="*/ 629601 h 629601"/>
              <a:gd name="connsiteX4" fmla="*/ 147410 w 2859088"/>
              <a:gd name="connsiteY4" fmla="*/ 0 h 629601"/>
              <a:gd name="connsiteX0" fmla="*/ 264418 w 2976096"/>
              <a:gd name="connsiteY0" fmla="*/ 0 h 629601"/>
              <a:gd name="connsiteX1" fmla="*/ 2976096 w 2976096"/>
              <a:gd name="connsiteY1" fmla="*/ 0 h 629601"/>
              <a:gd name="connsiteX2" fmla="*/ 2976096 w 2976096"/>
              <a:gd name="connsiteY2" fmla="*/ 629601 h 629601"/>
              <a:gd name="connsiteX3" fmla="*/ 0 w 2976096"/>
              <a:gd name="connsiteY3" fmla="*/ 629601 h 629601"/>
              <a:gd name="connsiteX4" fmla="*/ 264418 w 2976096"/>
              <a:gd name="connsiteY4" fmla="*/ 0 h 629601"/>
              <a:gd name="connsiteX0" fmla="*/ 389812 w 2976096"/>
              <a:gd name="connsiteY0" fmla="*/ 0 h 633935"/>
              <a:gd name="connsiteX1" fmla="*/ 2976096 w 2976096"/>
              <a:gd name="connsiteY1" fmla="*/ 4334 h 633935"/>
              <a:gd name="connsiteX2" fmla="*/ 2976096 w 2976096"/>
              <a:gd name="connsiteY2" fmla="*/ 633935 h 633935"/>
              <a:gd name="connsiteX3" fmla="*/ 0 w 2976096"/>
              <a:gd name="connsiteY3" fmla="*/ 633935 h 633935"/>
              <a:gd name="connsiteX4" fmla="*/ 389812 w 2976096"/>
              <a:gd name="connsiteY4" fmla="*/ 0 h 633935"/>
              <a:gd name="connsiteX0" fmla="*/ 361356 w 2976096"/>
              <a:gd name="connsiteY0" fmla="*/ 0 h 633935"/>
              <a:gd name="connsiteX1" fmla="*/ 2976096 w 2976096"/>
              <a:gd name="connsiteY1" fmla="*/ 4334 h 633935"/>
              <a:gd name="connsiteX2" fmla="*/ 2976096 w 2976096"/>
              <a:gd name="connsiteY2" fmla="*/ 633935 h 633935"/>
              <a:gd name="connsiteX3" fmla="*/ 0 w 2976096"/>
              <a:gd name="connsiteY3" fmla="*/ 633935 h 633935"/>
              <a:gd name="connsiteX4" fmla="*/ 361356 w 2976096"/>
              <a:gd name="connsiteY4" fmla="*/ 0 h 633935"/>
              <a:gd name="connsiteX0" fmla="*/ 361356 w 2976096"/>
              <a:gd name="connsiteY0" fmla="*/ 0 h 638168"/>
              <a:gd name="connsiteX1" fmla="*/ 2976096 w 2976096"/>
              <a:gd name="connsiteY1" fmla="*/ 8567 h 638168"/>
              <a:gd name="connsiteX2" fmla="*/ 2976096 w 2976096"/>
              <a:gd name="connsiteY2" fmla="*/ 638168 h 638168"/>
              <a:gd name="connsiteX3" fmla="*/ 0 w 2976096"/>
              <a:gd name="connsiteY3" fmla="*/ 638168 h 638168"/>
              <a:gd name="connsiteX4" fmla="*/ 361356 w 2976096"/>
              <a:gd name="connsiteY4" fmla="*/ 0 h 638168"/>
              <a:gd name="connsiteX0" fmla="*/ 355665 w 2976096"/>
              <a:gd name="connsiteY0" fmla="*/ 4133 h 629601"/>
              <a:gd name="connsiteX1" fmla="*/ 2976096 w 2976096"/>
              <a:gd name="connsiteY1" fmla="*/ 0 h 629601"/>
              <a:gd name="connsiteX2" fmla="*/ 2976096 w 2976096"/>
              <a:gd name="connsiteY2" fmla="*/ 629601 h 629601"/>
              <a:gd name="connsiteX3" fmla="*/ 0 w 2976096"/>
              <a:gd name="connsiteY3" fmla="*/ 629601 h 629601"/>
              <a:gd name="connsiteX4" fmla="*/ 355665 w 2976096"/>
              <a:gd name="connsiteY4" fmla="*/ 4133 h 6296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976096" h="629601">
                <a:moveTo>
                  <a:pt x="355665" y="4133"/>
                </a:moveTo>
                <a:lnTo>
                  <a:pt x="2976096" y="0"/>
                </a:lnTo>
                <a:lnTo>
                  <a:pt x="2976096" y="629601"/>
                </a:lnTo>
                <a:lnTo>
                  <a:pt x="0" y="629601"/>
                </a:lnTo>
                <a:lnTo>
                  <a:pt x="355665" y="4133"/>
                </a:lnTo>
                <a:close/>
              </a:path>
            </a:pathLst>
          </a:custGeom>
          <a:solidFill>
            <a:srgbClr val="FEDB62"/>
          </a:solidFill>
        </p:spPr>
        <p:txBody>
          <a:bodyPr lIns="36000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6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nl-NL" dirty="0"/>
              <a:t>Hoofdstuk titel</a:t>
            </a:r>
            <a:br>
              <a:rPr lang="nl-NL" dirty="0"/>
            </a:br>
            <a:r>
              <a:rPr lang="nl-NL" dirty="0"/>
              <a:t>max. 2 regels</a:t>
            </a:r>
          </a:p>
        </p:txBody>
      </p:sp>
      <p:sp>
        <p:nvSpPr>
          <p:cNvPr id="38" name="Tijdelijke aanduiding voor tekst 26">
            <a:extLst>
              <a:ext uri="{FF2B5EF4-FFF2-40B4-BE49-F238E27FC236}">
                <a16:creationId xmlns:a16="http://schemas.microsoft.com/office/drawing/2014/main" id="{C25FFC85-D99A-4635-A31D-514AE37E5834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6196148" y="1476691"/>
            <a:ext cx="2636837" cy="2079625"/>
          </a:xfrm>
          <a:solidFill>
            <a:schemeClr val="bg1"/>
          </a:solidFill>
        </p:spPr>
        <p:txBody>
          <a:bodyPr lIns="180000" rIns="180000" bIns="252000" anchor="b" anchorCtr="0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600" b="0">
                <a:solidFill>
                  <a:schemeClr val="tx1"/>
                </a:solidFill>
              </a:defRPr>
            </a:lvl1pPr>
            <a:lvl2pPr marL="263525" indent="0">
              <a:buFont typeface="Arial" panose="020B0604020202020204" pitchFamily="34" charset="0"/>
              <a:buNone/>
              <a:defRPr sz="1400" b="0"/>
            </a:lvl2pPr>
            <a:lvl3pPr marL="0" indent="0">
              <a:buFont typeface="Arial" panose="020B0604020202020204" pitchFamily="34" charset="0"/>
              <a:buNone/>
              <a:defRPr sz="1400" b="0"/>
            </a:lvl3pPr>
            <a:lvl4pPr marL="0" indent="0">
              <a:buFont typeface="Arial" panose="020B0604020202020204" pitchFamily="34" charset="0"/>
              <a:buNone/>
              <a:defRPr sz="1400" b="0"/>
            </a:lvl4pPr>
            <a:lvl5pPr marL="0" indent="0">
              <a:buFont typeface="Arial" panose="020B0604020202020204" pitchFamily="34" charset="0"/>
              <a:buNone/>
              <a:defRPr sz="1400" b="0"/>
            </a:lvl5pPr>
            <a:lvl6pPr marL="0" indent="0">
              <a:buFont typeface="Arial" panose="020B0604020202020204" pitchFamily="34" charset="0"/>
              <a:buNone/>
              <a:defRPr sz="1400" b="0"/>
            </a:lvl6pPr>
            <a:lvl7pPr marL="0" indent="0">
              <a:buFont typeface="Arial" panose="020B0604020202020204" pitchFamily="34" charset="0"/>
              <a:buNone/>
              <a:defRPr sz="1400" b="0"/>
            </a:lvl7pPr>
            <a:lvl8pPr marL="0" indent="0">
              <a:buFont typeface="Arial" panose="020B0604020202020204" pitchFamily="34" charset="0"/>
              <a:buNone/>
              <a:defRPr sz="1400" b="0"/>
            </a:lvl8pPr>
            <a:lvl9pPr marL="0" indent="0">
              <a:buFont typeface="Arial" panose="020B0604020202020204" pitchFamily="34" charset="0"/>
              <a:buNone/>
              <a:defRPr sz="1400" b="0"/>
            </a:lvl9pPr>
          </a:lstStyle>
          <a:p>
            <a:pPr lvl="0"/>
            <a:r>
              <a:rPr lang="nl-NL" dirty="0"/>
              <a:t> </a:t>
            </a:r>
          </a:p>
        </p:txBody>
      </p:sp>
      <p:sp>
        <p:nvSpPr>
          <p:cNvPr id="39" name="Tijdelijke aanduiding voor tekst 4">
            <a:extLst>
              <a:ext uri="{FF2B5EF4-FFF2-40B4-BE49-F238E27FC236}">
                <a16:creationId xmlns:a16="http://schemas.microsoft.com/office/drawing/2014/main" id="{0835992C-84F6-418D-A29D-8FD6D0CBF8A7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6619272" y="2926715"/>
            <a:ext cx="2213713" cy="629601"/>
          </a:xfrm>
          <a:custGeom>
            <a:avLst/>
            <a:gdLst>
              <a:gd name="connsiteX0" fmla="*/ 0 w 2859088"/>
              <a:gd name="connsiteY0" fmla="*/ 0 h 629601"/>
              <a:gd name="connsiteX1" fmla="*/ 2859088 w 2859088"/>
              <a:gd name="connsiteY1" fmla="*/ 0 h 629601"/>
              <a:gd name="connsiteX2" fmla="*/ 2859088 w 2859088"/>
              <a:gd name="connsiteY2" fmla="*/ 629601 h 629601"/>
              <a:gd name="connsiteX3" fmla="*/ 0 w 2859088"/>
              <a:gd name="connsiteY3" fmla="*/ 629601 h 629601"/>
              <a:gd name="connsiteX4" fmla="*/ 0 w 2859088"/>
              <a:gd name="connsiteY4" fmla="*/ 0 h 629601"/>
              <a:gd name="connsiteX0" fmla="*/ 188685 w 2859088"/>
              <a:gd name="connsiteY0" fmla="*/ 0 h 629601"/>
              <a:gd name="connsiteX1" fmla="*/ 2859088 w 2859088"/>
              <a:gd name="connsiteY1" fmla="*/ 0 h 629601"/>
              <a:gd name="connsiteX2" fmla="*/ 2859088 w 2859088"/>
              <a:gd name="connsiteY2" fmla="*/ 629601 h 629601"/>
              <a:gd name="connsiteX3" fmla="*/ 0 w 2859088"/>
              <a:gd name="connsiteY3" fmla="*/ 629601 h 629601"/>
              <a:gd name="connsiteX4" fmla="*/ 188685 w 2859088"/>
              <a:gd name="connsiteY4" fmla="*/ 0 h 629601"/>
              <a:gd name="connsiteX0" fmla="*/ 147410 w 2859088"/>
              <a:gd name="connsiteY0" fmla="*/ 0 h 632776"/>
              <a:gd name="connsiteX1" fmla="*/ 2859088 w 2859088"/>
              <a:gd name="connsiteY1" fmla="*/ 3175 h 632776"/>
              <a:gd name="connsiteX2" fmla="*/ 2859088 w 2859088"/>
              <a:gd name="connsiteY2" fmla="*/ 632776 h 632776"/>
              <a:gd name="connsiteX3" fmla="*/ 0 w 2859088"/>
              <a:gd name="connsiteY3" fmla="*/ 632776 h 632776"/>
              <a:gd name="connsiteX4" fmla="*/ 147410 w 2859088"/>
              <a:gd name="connsiteY4" fmla="*/ 0 h 632776"/>
              <a:gd name="connsiteX0" fmla="*/ 147410 w 2859088"/>
              <a:gd name="connsiteY0" fmla="*/ 0 h 629601"/>
              <a:gd name="connsiteX1" fmla="*/ 2859088 w 2859088"/>
              <a:gd name="connsiteY1" fmla="*/ 0 h 629601"/>
              <a:gd name="connsiteX2" fmla="*/ 2859088 w 2859088"/>
              <a:gd name="connsiteY2" fmla="*/ 629601 h 629601"/>
              <a:gd name="connsiteX3" fmla="*/ 0 w 2859088"/>
              <a:gd name="connsiteY3" fmla="*/ 629601 h 629601"/>
              <a:gd name="connsiteX4" fmla="*/ 147410 w 2859088"/>
              <a:gd name="connsiteY4" fmla="*/ 0 h 629601"/>
              <a:gd name="connsiteX0" fmla="*/ 264418 w 2976096"/>
              <a:gd name="connsiteY0" fmla="*/ 0 h 629601"/>
              <a:gd name="connsiteX1" fmla="*/ 2976096 w 2976096"/>
              <a:gd name="connsiteY1" fmla="*/ 0 h 629601"/>
              <a:gd name="connsiteX2" fmla="*/ 2976096 w 2976096"/>
              <a:gd name="connsiteY2" fmla="*/ 629601 h 629601"/>
              <a:gd name="connsiteX3" fmla="*/ 0 w 2976096"/>
              <a:gd name="connsiteY3" fmla="*/ 629601 h 629601"/>
              <a:gd name="connsiteX4" fmla="*/ 264418 w 2976096"/>
              <a:gd name="connsiteY4" fmla="*/ 0 h 629601"/>
              <a:gd name="connsiteX0" fmla="*/ 389812 w 2976096"/>
              <a:gd name="connsiteY0" fmla="*/ 0 h 633935"/>
              <a:gd name="connsiteX1" fmla="*/ 2976096 w 2976096"/>
              <a:gd name="connsiteY1" fmla="*/ 4334 h 633935"/>
              <a:gd name="connsiteX2" fmla="*/ 2976096 w 2976096"/>
              <a:gd name="connsiteY2" fmla="*/ 633935 h 633935"/>
              <a:gd name="connsiteX3" fmla="*/ 0 w 2976096"/>
              <a:gd name="connsiteY3" fmla="*/ 633935 h 633935"/>
              <a:gd name="connsiteX4" fmla="*/ 389812 w 2976096"/>
              <a:gd name="connsiteY4" fmla="*/ 0 h 633935"/>
              <a:gd name="connsiteX0" fmla="*/ 361356 w 2976096"/>
              <a:gd name="connsiteY0" fmla="*/ 0 h 633935"/>
              <a:gd name="connsiteX1" fmla="*/ 2976096 w 2976096"/>
              <a:gd name="connsiteY1" fmla="*/ 4334 h 633935"/>
              <a:gd name="connsiteX2" fmla="*/ 2976096 w 2976096"/>
              <a:gd name="connsiteY2" fmla="*/ 633935 h 633935"/>
              <a:gd name="connsiteX3" fmla="*/ 0 w 2976096"/>
              <a:gd name="connsiteY3" fmla="*/ 633935 h 633935"/>
              <a:gd name="connsiteX4" fmla="*/ 361356 w 2976096"/>
              <a:gd name="connsiteY4" fmla="*/ 0 h 633935"/>
              <a:gd name="connsiteX0" fmla="*/ 361356 w 2976096"/>
              <a:gd name="connsiteY0" fmla="*/ 0 h 638168"/>
              <a:gd name="connsiteX1" fmla="*/ 2976096 w 2976096"/>
              <a:gd name="connsiteY1" fmla="*/ 8567 h 638168"/>
              <a:gd name="connsiteX2" fmla="*/ 2976096 w 2976096"/>
              <a:gd name="connsiteY2" fmla="*/ 638168 h 638168"/>
              <a:gd name="connsiteX3" fmla="*/ 0 w 2976096"/>
              <a:gd name="connsiteY3" fmla="*/ 638168 h 638168"/>
              <a:gd name="connsiteX4" fmla="*/ 361356 w 2976096"/>
              <a:gd name="connsiteY4" fmla="*/ 0 h 638168"/>
              <a:gd name="connsiteX0" fmla="*/ 355665 w 2976096"/>
              <a:gd name="connsiteY0" fmla="*/ 4133 h 629601"/>
              <a:gd name="connsiteX1" fmla="*/ 2976096 w 2976096"/>
              <a:gd name="connsiteY1" fmla="*/ 0 h 629601"/>
              <a:gd name="connsiteX2" fmla="*/ 2976096 w 2976096"/>
              <a:gd name="connsiteY2" fmla="*/ 629601 h 629601"/>
              <a:gd name="connsiteX3" fmla="*/ 0 w 2976096"/>
              <a:gd name="connsiteY3" fmla="*/ 629601 h 629601"/>
              <a:gd name="connsiteX4" fmla="*/ 355665 w 2976096"/>
              <a:gd name="connsiteY4" fmla="*/ 4133 h 6296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976096" h="629601">
                <a:moveTo>
                  <a:pt x="355665" y="4133"/>
                </a:moveTo>
                <a:lnTo>
                  <a:pt x="2976096" y="0"/>
                </a:lnTo>
                <a:lnTo>
                  <a:pt x="2976096" y="629601"/>
                </a:lnTo>
                <a:lnTo>
                  <a:pt x="0" y="629601"/>
                </a:lnTo>
                <a:lnTo>
                  <a:pt x="355665" y="4133"/>
                </a:lnTo>
                <a:close/>
              </a:path>
            </a:pathLst>
          </a:custGeom>
          <a:solidFill>
            <a:srgbClr val="FEDB62"/>
          </a:solidFill>
        </p:spPr>
        <p:txBody>
          <a:bodyPr lIns="36000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6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nl-NL" dirty="0"/>
              <a:t>Hoofdstuk titel</a:t>
            </a:r>
            <a:br>
              <a:rPr lang="nl-NL" dirty="0"/>
            </a:br>
            <a:r>
              <a:rPr lang="nl-NL" dirty="0"/>
              <a:t>max. 2 regels</a:t>
            </a:r>
          </a:p>
        </p:txBody>
      </p:sp>
      <p:sp>
        <p:nvSpPr>
          <p:cNvPr id="40" name="Tijdelijke aanduiding voor tekst 26">
            <a:extLst>
              <a:ext uri="{FF2B5EF4-FFF2-40B4-BE49-F238E27FC236}">
                <a16:creationId xmlns:a16="http://schemas.microsoft.com/office/drawing/2014/main" id="{4A604173-0852-4BE4-B849-346AE7322DDF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9020379" y="1476691"/>
            <a:ext cx="2636837" cy="2079625"/>
          </a:xfrm>
          <a:solidFill>
            <a:schemeClr val="bg1"/>
          </a:solidFill>
        </p:spPr>
        <p:txBody>
          <a:bodyPr lIns="180000" rIns="180000" bIns="252000" anchor="b" anchorCtr="0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600" b="0">
                <a:solidFill>
                  <a:schemeClr val="tx1"/>
                </a:solidFill>
              </a:defRPr>
            </a:lvl1pPr>
            <a:lvl2pPr marL="263525" indent="0">
              <a:buFont typeface="Arial" panose="020B0604020202020204" pitchFamily="34" charset="0"/>
              <a:buNone/>
              <a:defRPr sz="1400" b="0"/>
            </a:lvl2pPr>
            <a:lvl3pPr marL="0" indent="0">
              <a:buFont typeface="Arial" panose="020B0604020202020204" pitchFamily="34" charset="0"/>
              <a:buNone/>
              <a:defRPr sz="1400" b="0"/>
            </a:lvl3pPr>
            <a:lvl4pPr marL="0" indent="0">
              <a:buFont typeface="Arial" panose="020B0604020202020204" pitchFamily="34" charset="0"/>
              <a:buNone/>
              <a:defRPr sz="1400" b="0"/>
            </a:lvl4pPr>
            <a:lvl5pPr marL="0" indent="0">
              <a:buFont typeface="Arial" panose="020B0604020202020204" pitchFamily="34" charset="0"/>
              <a:buNone/>
              <a:defRPr sz="1400" b="0"/>
            </a:lvl5pPr>
            <a:lvl6pPr marL="0" indent="0">
              <a:buFont typeface="Arial" panose="020B0604020202020204" pitchFamily="34" charset="0"/>
              <a:buNone/>
              <a:defRPr sz="1400" b="0"/>
            </a:lvl6pPr>
            <a:lvl7pPr marL="0" indent="0">
              <a:buFont typeface="Arial" panose="020B0604020202020204" pitchFamily="34" charset="0"/>
              <a:buNone/>
              <a:defRPr sz="1400" b="0"/>
            </a:lvl7pPr>
            <a:lvl8pPr marL="0" indent="0">
              <a:buFont typeface="Arial" panose="020B0604020202020204" pitchFamily="34" charset="0"/>
              <a:buNone/>
              <a:defRPr sz="1400" b="0"/>
            </a:lvl8pPr>
            <a:lvl9pPr marL="0" indent="0">
              <a:buFont typeface="Arial" panose="020B0604020202020204" pitchFamily="34" charset="0"/>
              <a:buNone/>
              <a:defRPr sz="1400" b="0"/>
            </a:lvl9pPr>
          </a:lstStyle>
          <a:p>
            <a:pPr lvl="0"/>
            <a:r>
              <a:rPr lang="nl-NL" dirty="0"/>
              <a:t> </a:t>
            </a:r>
          </a:p>
        </p:txBody>
      </p:sp>
      <p:sp>
        <p:nvSpPr>
          <p:cNvPr id="41" name="Tijdelijke aanduiding voor tekst 4">
            <a:extLst>
              <a:ext uri="{FF2B5EF4-FFF2-40B4-BE49-F238E27FC236}">
                <a16:creationId xmlns:a16="http://schemas.microsoft.com/office/drawing/2014/main" id="{A4161724-ED78-464F-9726-680334E332F2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9443503" y="2926715"/>
            <a:ext cx="2213713" cy="629601"/>
          </a:xfrm>
          <a:custGeom>
            <a:avLst/>
            <a:gdLst>
              <a:gd name="connsiteX0" fmla="*/ 0 w 2859088"/>
              <a:gd name="connsiteY0" fmla="*/ 0 h 629601"/>
              <a:gd name="connsiteX1" fmla="*/ 2859088 w 2859088"/>
              <a:gd name="connsiteY1" fmla="*/ 0 h 629601"/>
              <a:gd name="connsiteX2" fmla="*/ 2859088 w 2859088"/>
              <a:gd name="connsiteY2" fmla="*/ 629601 h 629601"/>
              <a:gd name="connsiteX3" fmla="*/ 0 w 2859088"/>
              <a:gd name="connsiteY3" fmla="*/ 629601 h 629601"/>
              <a:gd name="connsiteX4" fmla="*/ 0 w 2859088"/>
              <a:gd name="connsiteY4" fmla="*/ 0 h 629601"/>
              <a:gd name="connsiteX0" fmla="*/ 188685 w 2859088"/>
              <a:gd name="connsiteY0" fmla="*/ 0 h 629601"/>
              <a:gd name="connsiteX1" fmla="*/ 2859088 w 2859088"/>
              <a:gd name="connsiteY1" fmla="*/ 0 h 629601"/>
              <a:gd name="connsiteX2" fmla="*/ 2859088 w 2859088"/>
              <a:gd name="connsiteY2" fmla="*/ 629601 h 629601"/>
              <a:gd name="connsiteX3" fmla="*/ 0 w 2859088"/>
              <a:gd name="connsiteY3" fmla="*/ 629601 h 629601"/>
              <a:gd name="connsiteX4" fmla="*/ 188685 w 2859088"/>
              <a:gd name="connsiteY4" fmla="*/ 0 h 629601"/>
              <a:gd name="connsiteX0" fmla="*/ 147410 w 2859088"/>
              <a:gd name="connsiteY0" fmla="*/ 0 h 632776"/>
              <a:gd name="connsiteX1" fmla="*/ 2859088 w 2859088"/>
              <a:gd name="connsiteY1" fmla="*/ 3175 h 632776"/>
              <a:gd name="connsiteX2" fmla="*/ 2859088 w 2859088"/>
              <a:gd name="connsiteY2" fmla="*/ 632776 h 632776"/>
              <a:gd name="connsiteX3" fmla="*/ 0 w 2859088"/>
              <a:gd name="connsiteY3" fmla="*/ 632776 h 632776"/>
              <a:gd name="connsiteX4" fmla="*/ 147410 w 2859088"/>
              <a:gd name="connsiteY4" fmla="*/ 0 h 632776"/>
              <a:gd name="connsiteX0" fmla="*/ 147410 w 2859088"/>
              <a:gd name="connsiteY0" fmla="*/ 0 h 629601"/>
              <a:gd name="connsiteX1" fmla="*/ 2859088 w 2859088"/>
              <a:gd name="connsiteY1" fmla="*/ 0 h 629601"/>
              <a:gd name="connsiteX2" fmla="*/ 2859088 w 2859088"/>
              <a:gd name="connsiteY2" fmla="*/ 629601 h 629601"/>
              <a:gd name="connsiteX3" fmla="*/ 0 w 2859088"/>
              <a:gd name="connsiteY3" fmla="*/ 629601 h 629601"/>
              <a:gd name="connsiteX4" fmla="*/ 147410 w 2859088"/>
              <a:gd name="connsiteY4" fmla="*/ 0 h 629601"/>
              <a:gd name="connsiteX0" fmla="*/ 264418 w 2976096"/>
              <a:gd name="connsiteY0" fmla="*/ 0 h 629601"/>
              <a:gd name="connsiteX1" fmla="*/ 2976096 w 2976096"/>
              <a:gd name="connsiteY1" fmla="*/ 0 h 629601"/>
              <a:gd name="connsiteX2" fmla="*/ 2976096 w 2976096"/>
              <a:gd name="connsiteY2" fmla="*/ 629601 h 629601"/>
              <a:gd name="connsiteX3" fmla="*/ 0 w 2976096"/>
              <a:gd name="connsiteY3" fmla="*/ 629601 h 629601"/>
              <a:gd name="connsiteX4" fmla="*/ 264418 w 2976096"/>
              <a:gd name="connsiteY4" fmla="*/ 0 h 629601"/>
              <a:gd name="connsiteX0" fmla="*/ 389812 w 2976096"/>
              <a:gd name="connsiteY0" fmla="*/ 0 h 633935"/>
              <a:gd name="connsiteX1" fmla="*/ 2976096 w 2976096"/>
              <a:gd name="connsiteY1" fmla="*/ 4334 h 633935"/>
              <a:gd name="connsiteX2" fmla="*/ 2976096 w 2976096"/>
              <a:gd name="connsiteY2" fmla="*/ 633935 h 633935"/>
              <a:gd name="connsiteX3" fmla="*/ 0 w 2976096"/>
              <a:gd name="connsiteY3" fmla="*/ 633935 h 633935"/>
              <a:gd name="connsiteX4" fmla="*/ 389812 w 2976096"/>
              <a:gd name="connsiteY4" fmla="*/ 0 h 633935"/>
              <a:gd name="connsiteX0" fmla="*/ 361356 w 2976096"/>
              <a:gd name="connsiteY0" fmla="*/ 0 h 633935"/>
              <a:gd name="connsiteX1" fmla="*/ 2976096 w 2976096"/>
              <a:gd name="connsiteY1" fmla="*/ 4334 h 633935"/>
              <a:gd name="connsiteX2" fmla="*/ 2976096 w 2976096"/>
              <a:gd name="connsiteY2" fmla="*/ 633935 h 633935"/>
              <a:gd name="connsiteX3" fmla="*/ 0 w 2976096"/>
              <a:gd name="connsiteY3" fmla="*/ 633935 h 633935"/>
              <a:gd name="connsiteX4" fmla="*/ 361356 w 2976096"/>
              <a:gd name="connsiteY4" fmla="*/ 0 h 633935"/>
              <a:gd name="connsiteX0" fmla="*/ 361356 w 2976096"/>
              <a:gd name="connsiteY0" fmla="*/ 0 h 638168"/>
              <a:gd name="connsiteX1" fmla="*/ 2976096 w 2976096"/>
              <a:gd name="connsiteY1" fmla="*/ 8567 h 638168"/>
              <a:gd name="connsiteX2" fmla="*/ 2976096 w 2976096"/>
              <a:gd name="connsiteY2" fmla="*/ 638168 h 638168"/>
              <a:gd name="connsiteX3" fmla="*/ 0 w 2976096"/>
              <a:gd name="connsiteY3" fmla="*/ 638168 h 638168"/>
              <a:gd name="connsiteX4" fmla="*/ 361356 w 2976096"/>
              <a:gd name="connsiteY4" fmla="*/ 0 h 638168"/>
              <a:gd name="connsiteX0" fmla="*/ 355665 w 2976096"/>
              <a:gd name="connsiteY0" fmla="*/ 4133 h 629601"/>
              <a:gd name="connsiteX1" fmla="*/ 2976096 w 2976096"/>
              <a:gd name="connsiteY1" fmla="*/ 0 h 629601"/>
              <a:gd name="connsiteX2" fmla="*/ 2976096 w 2976096"/>
              <a:gd name="connsiteY2" fmla="*/ 629601 h 629601"/>
              <a:gd name="connsiteX3" fmla="*/ 0 w 2976096"/>
              <a:gd name="connsiteY3" fmla="*/ 629601 h 629601"/>
              <a:gd name="connsiteX4" fmla="*/ 355665 w 2976096"/>
              <a:gd name="connsiteY4" fmla="*/ 4133 h 6296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976096" h="629601">
                <a:moveTo>
                  <a:pt x="355665" y="4133"/>
                </a:moveTo>
                <a:lnTo>
                  <a:pt x="2976096" y="0"/>
                </a:lnTo>
                <a:lnTo>
                  <a:pt x="2976096" y="629601"/>
                </a:lnTo>
                <a:lnTo>
                  <a:pt x="0" y="629601"/>
                </a:lnTo>
                <a:lnTo>
                  <a:pt x="355665" y="4133"/>
                </a:lnTo>
                <a:close/>
              </a:path>
            </a:pathLst>
          </a:custGeom>
          <a:solidFill>
            <a:srgbClr val="FEDB62"/>
          </a:solidFill>
        </p:spPr>
        <p:txBody>
          <a:bodyPr lIns="36000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6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nl-NL" dirty="0"/>
              <a:t>Hoofdstuk titel</a:t>
            </a:r>
            <a:br>
              <a:rPr lang="nl-NL" dirty="0"/>
            </a:br>
            <a:r>
              <a:rPr lang="nl-NL" dirty="0"/>
              <a:t>max. 2 regels</a:t>
            </a:r>
          </a:p>
        </p:txBody>
      </p:sp>
      <p:sp>
        <p:nvSpPr>
          <p:cNvPr id="42" name="Tijdelijke aanduiding voor tekst 26">
            <a:extLst>
              <a:ext uri="{FF2B5EF4-FFF2-40B4-BE49-F238E27FC236}">
                <a16:creationId xmlns:a16="http://schemas.microsoft.com/office/drawing/2014/main" id="{C0F40F1A-DF43-4C74-82D5-ECE3CAC6642F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547688" y="3749991"/>
            <a:ext cx="2636837" cy="2079625"/>
          </a:xfrm>
          <a:solidFill>
            <a:schemeClr val="bg1"/>
          </a:solidFill>
        </p:spPr>
        <p:txBody>
          <a:bodyPr lIns="180000" rIns="180000" bIns="252000" anchor="b" anchorCtr="0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600" b="0">
                <a:solidFill>
                  <a:schemeClr val="tx1"/>
                </a:solidFill>
              </a:defRPr>
            </a:lvl1pPr>
            <a:lvl2pPr marL="263525" indent="0">
              <a:buFont typeface="Arial" panose="020B0604020202020204" pitchFamily="34" charset="0"/>
              <a:buNone/>
              <a:defRPr sz="1400" b="0"/>
            </a:lvl2pPr>
            <a:lvl3pPr marL="0" indent="0">
              <a:buFont typeface="Arial" panose="020B0604020202020204" pitchFamily="34" charset="0"/>
              <a:buNone/>
              <a:defRPr sz="1400" b="0"/>
            </a:lvl3pPr>
            <a:lvl4pPr marL="0" indent="0">
              <a:buFont typeface="Arial" panose="020B0604020202020204" pitchFamily="34" charset="0"/>
              <a:buNone/>
              <a:defRPr sz="1400" b="0"/>
            </a:lvl4pPr>
            <a:lvl5pPr marL="0" indent="0">
              <a:buFont typeface="Arial" panose="020B0604020202020204" pitchFamily="34" charset="0"/>
              <a:buNone/>
              <a:defRPr sz="1400" b="0"/>
            </a:lvl5pPr>
            <a:lvl6pPr marL="0" indent="0">
              <a:buFont typeface="Arial" panose="020B0604020202020204" pitchFamily="34" charset="0"/>
              <a:buNone/>
              <a:defRPr sz="1400" b="0"/>
            </a:lvl6pPr>
            <a:lvl7pPr marL="0" indent="0">
              <a:buFont typeface="Arial" panose="020B0604020202020204" pitchFamily="34" charset="0"/>
              <a:buNone/>
              <a:defRPr sz="1400" b="0"/>
            </a:lvl7pPr>
            <a:lvl8pPr marL="0" indent="0">
              <a:buFont typeface="Arial" panose="020B0604020202020204" pitchFamily="34" charset="0"/>
              <a:buNone/>
              <a:defRPr sz="1400" b="0"/>
            </a:lvl8pPr>
            <a:lvl9pPr marL="0" indent="0">
              <a:buFont typeface="Arial" panose="020B0604020202020204" pitchFamily="34" charset="0"/>
              <a:buNone/>
              <a:defRPr sz="1400" b="0"/>
            </a:lvl9pPr>
          </a:lstStyle>
          <a:p>
            <a:pPr lvl="0"/>
            <a:r>
              <a:rPr lang="nl-NL" dirty="0"/>
              <a:t> </a:t>
            </a:r>
          </a:p>
        </p:txBody>
      </p:sp>
      <p:sp>
        <p:nvSpPr>
          <p:cNvPr id="43" name="Tijdelijke aanduiding voor tekst 4">
            <a:extLst>
              <a:ext uri="{FF2B5EF4-FFF2-40B4-BE49-F238E27FC236}">
                <a16:creationId xmlns:a16="http://schemas.microsoft.com/office/drawing/2014/main" id="{CF18D7AF-5ED8-448D-8D42-B3628B191A67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970812" y="5200015"/>
            <a:ext cx="2213713" cy="629601"/>
          </a:xfrm>
          <a:custGeom>
            <a:avLst/>
            <a:gdLst>
              <a:gd name="connsiteX0" fmla="*/ 0 w 2859088"/>
              <a:gd name="connsiteY0" fmla="*/ 0 h 629601"/>
              <a:gd name="connsiteX1" fmla="*/ 2859088 w 2859088"/>
              <a:gd name="connsiteY1" fmla="*/ 0 h 629601"/>
              <a:gd name="connsiteX2" fmla="*/ 2859088 w 2859088"/>
              <a:gd name="connsiteY2" fmla="*/ 629601 h 629601"/>
              <a:gd name="connsiteX3" fmla="*/ 0 w 2859088"/>
              <a:gd name="connsiteY3" fmla="*/ 629601 h 629601"/>
              <a:gd name="connsiteX4" fmla="*/ 0 w 2859088"/>
              <a:gd name="connsiteY4" fmla="*/ 0 h 629601"/>
              <a:gd name="connsiteX0" fmla="*/ 188685 w 2859088"/>
              <a:gd name="connsiteY0" fmla="*/ 0 h 629601"/>
              <a:gd name="connsiteX1" fmla="*/ 2859088 w 2859088"/>
              <a:gd name="connsiteY1" fmla="*/ 0 h 629601"/>
              <a:gd name="connsiteX2" fmla="*/ 2859088 w 2859088"/>
              <a:gd name="connsiteY2" fmla="*/ 629601 h 629601"/>
              <a:gd name="connsiteX3" fmla="*/ 0 w 2859088"/>
              <a:gd name="connsiteY3" fmla="*/ 629601 h 629601"/>
              <a:gd name="connsiteX4" fmla="*/ 188685 w 2859088"/>
              <a:gd name="connsiteY4" fmla="*/ 0 h 629601"/>
              <a:gd name="connsiteX0" fmla="*/ 147410 w 2859088"/>
              <a:gd name="connsiteY0" fmla="*/ 0 h 632776"/>
              <a:gd name="connsiteX1" fmla="*/ 2859088 w 2859088"/>
              <a:gd name="connsiteY1" fmla="*/ 3175 h 632776"/>
              <a:gd name="connsiteX2" fmla="*/ 2859088 w 2859088"/>
              <a:gd name="connsiteY2" fmla="*/ 632776 h 632776"/>
              <a:gd name="connsiteX3" fmla="*/ 0 w 2859088"/>
              <a:gd name="connsiteY3" fmla="*/ 632776 h 632776"/>
              <a:gd name="connsiteX4" fmla="*/ 147410 w 2859088"/>
              <a:gd name="connsiteY4" fmla="*/ 0 h 632776"/>
              <a:gd name="connsiteX0" fmla="*/ 147410 w 2859088"/>
              <a:gd name="connsiteY0" fmla="*/ 0 h 629601"/>
              <a:gd name="connsiteX1" fmla="*/ 2859088 w 2859088"/>
              <a:gd name="connsiteY1" fmla="*/ 0 h 629601"/>
              <a:gd name="connsiteX2" fmla="*/ 2859088 w 2859088"/>
              <a:gd name="connsiteY2" fmla="*/ 629601 h 629601"/>
              <a:gd name="connsiteX3" fmla="*/ 0 w 2859088"/>
              <a:gd name="connsiteY3" fmla="*/ 629601 h 629601"/>
              <a:gd name="connsiteX4" fmla="*/ 147410 w 2859088"/>
              <a:gd name="connsiteY4" fmla="*/ 0 h 629601"/>
              <a:gd name="connsiteX0" fmla="*/ 264418 w 2976096"/>
              <a:gd name="connsiteY0" fmla="*/ 0 h 629601"/>
              <a:gd name="connsiteX1" fmla="*/ 2976096 w 2976096"/>
              <a:gd name="connsiteY1" fmla="*/ 0 h 629601"/>
              <a:gd name="connsiteX2" fmla="*/ 2976096 w 2976096"/>
              <a:gd name="connsiteY2" fmla="*/ 629601 h 629601"/>
              <a:gd name="connsiteX3" fmla="*/ 0 w 2976096"/>
              <a:gd name="connsiteY3" fmla="*/ 629601 h 629601"/>
              <a:gd name="connsiteX4" fmla="*/ 264418 w 2976096"/>
              <a:gd name="connsiteY4" fmla="*/ 0 h 629601"/>
              <a:gd name="connsiteX0" fmla="*/ 389812 w 2976096"/>
              <a:gd name="connsiteY0" fmla="*/ 0 h 633935"/>
              <a:gd name="connsiteX1" fmla="*/ 2976096 w 2976096"/>
              <a:gd name="connsiteY1" fmla="*/ 4334 h 633935"/>
              <a:gd name="connsiteX2" fmla="*/ 2976096 w 2976096"/>
              <a:gd name="connsiteY2" fmla="*/ 633935 h 633935"/>
              <a:gd name="connsiteX3" fmla="*/ 0 w 2976096"/>
              <a:gd name="connsiteY3" fmla="*/ 633935 h 633935"/>
              <a:gd name="connsiteX4" fmla="*/ 389812 w 2976096"/>
              <a:gd name="connsiteY4" fmla="*/ 0 h 633935"/>
              <a:gd name="connsiteX0" fmla="*/ 361356 w 2976096"/>
              <a:gd name="connsiteY0" fmla="*/ 0 h 633935"/>
              <a:gd name="connsiteX1" fmla="*/ 2976096 w 2976096"/>
              <a:gd name="connsiteY1" fmla="*/ 4334 h 633935"/>
              <a:gd name="connsiteX2" fmla="*/ 2976096 w 2976096"/>
              <a:gd name="connsiteY2" fmla="*/ 633935 h 633935"/>
              <a:gd name="connsiteX3" fmla="*/ 0 w 2976096"/>
              <a:gd name="connsiteY3" fmla="*/ 633935 h 633935"/>
              <a:gd name="connsiteX4" fmla="*/ 361356 w 2976096"/>
              <a:gd name="connsiteY4" fmla="*/ 0 h 633935"/>
              <a:gd name="connsiteX0" fmla="*/ 361356 w 2976096"/>
              <a:gd name="connsiteY0" fmla="*/ 0 h 638168"/>
              <a:gd name="connsiteX1" fmla="*/ 2976096 w 2976096"/>
              <a:gd name="connsiteY1" fmla="*/ 8567 h 638168"/>
              <a:gd name="connsiteX2" fmla="*/ 2976096 w 2976096"/>
              <a:gd name="connsiteY2" fmla="*/ 638168 h 638168"/>
              <a:gd name="connsiteX3" fmla="*/ 0 w 2976096"/>
              <a:gd name="connsiteY3" fmla="*/ 638168 h 638168"/>
              <a:gd name="connsiteX4" fmla="*/ 361356 w 2976096"/>
              <a:gd name="connsiteY4" fmla="*/ 0 h 638168"/>
              <a:gd name="connsiteX0" fmla="*/ 355665 w 2976096"/>
              <a:gd name="connsiteY0" fmla="*/ 4133 h 629601"/>
              <a:gd name="connsiteX1" fmla="*/ 2976096 w 2976096"/>
              <a:gd name="connsiteY1" fmla="*/ 0 h 629601"/>
              <a:gd name="connsiteX2" fmla="*/ 2976096 w 2976096"/>
              <a:gd name="connsiteY2" fmla="*/ 629601 h 629601"/>
              <a:gd name="connsiteX3" fmla="*/ 0 w 2976096"/>
              <a:gd name="connsiteY3" fmla="*/ 629601 h 629601"/>
              <a:gd name="connsiteX4" fmla="*/ 355665 w 2976096"/>
              <a:gd name="connsiteY4" fmla="*/ 4133 h 6296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976096" h="629601">
                <a:moveTo>
                  <a:pt x="355665" y="4133"/>
                </a:moveTo>
                <a:lnTo>
                  <a:pt x="2976096" y="0"/>
                </a:lnTo>
                <a:lnTo>
                  <a:pt x="2976096" y="629601"/>
                </a:lnTo>
                <a:lnTo>
                  <a:pt x="0" y="629601"/>
                </a:lnTo>
                <a:lnTo>
                  <a:pt x="355665" y="4133"/>
                </a:lnTo>
                <a:close/>
              </a:path>
            </a:pathLst>
          </a:custGeom>
          <a:solidFill>
            <a:srgbClr val="FEDB62"/>
          </a:solidFill>
        </p:spPr>
        <p:txBody>
          <a:bodyPr lIns="36000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6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nl-NL" dirty="0"/>
              <a:t>Hoofdstuk titel</a:t>
            </a:r>
            <a:br>
              <a:rPr lang="nl-NL" dirty="0"/>
            </a:br>
            <a:r>
              <a:rPr lang="nl-NL" dirty="0"/>
              <a:t>max. 2 regels</a:t>
            </a:r>
          </a:p>
        </p:txBody>
      </p:sp>
      <p:sp>
        <p:nvSpPr>
          <p:cNvPr id="44" name="Tijdelijke aanduiding voor tekst 26">
            <a:extLst>
              <a:ext uri="{FF2B5EF4-FFF2-40B4-BE49-F238E27FC236}">
                <a16:creationId xmlns:a16="http://schemas.microsoft.com/office/drawing/2014/main" id="{661377ED-9789-4A97-A78E-661567C37A10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3371918" y="3749991"/>
            <a:ext cx="2636837" cy="2079625"/>
          </a:xfrm>
          <a:solidFill>
            <a:schemeClr val="bg1"/>
          </a:solidFill>
        </p:spPr>
        <p:txBody>
          <a:bodyPr lIns="180000" rIns="180000" bIns="252000" anchor="b" anchorCtr="0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600" b="0">
                <a:solidFill>
                  <a:schemeClr val="tx1"/>
                </a:solidFill>
              </a:defRPr>
            </a:lvl1pPr>
            <a:lvl2pPr marL="263525" indent="0">
              <a:buFont typeface="Arial" panose="020B0604020202020204" pitchFamily="34" charset="0"/>
              <a:buNone/>
              <a:defRPr sz="1400" b="0"/>
            </a:lvl2pPr>
            <a:lvl3pPr marL="0" indent="0">
              <a:buFont typeface="Arial" panose="020B0604020202020204" pitchFamily="34" charset="0"/>
              <a:buNone/>
              <a:defRPr sz="1400" b="0"/>
            </a:lvl3pPr>
            <a:lvl4pPr marL="0" indent="0">
              <a:buFont typeface="Arial" panose="020B0604020202020204" pitchFamily="34" charset="0"/>
              <a:buNone/>
              <a:defRPr sz="1400" b="0"/>
            </a:lvl4pPr>
            <a:lvl5pPr marL="0" indent="0">
              <a:buFont typeface="Arial" panose="020B0604020202020204" pitchFamily="34" charset="0"/>
              <a:buNone/>
              <a:defRPr sz="1400" b="0"/>
            </a:lvl5pPr>
            <a:lvl6pPr marL="0" indent="0">
              <a:buFont typeface="Arial" panose="020B0604020202020204" pitchFamily="34" charset="0"/>
              <a:buNone/>
              <a:defRPr sz="1400" b="0"/>
            </a:lvl6pPr>
            <a:lvl7pPr marL="0" indent="0">
              <a:buFont typeface="Arial" panose="020B0604020202020204" pitchFamily="34" charset="0"/>
              <a:buNone/>
              <a:defRPr sz="1400" b="0"/>
            </a:lvl7pPr>
            <a:lvl8pPr marL="0" indent="0">
              <a:buFont typeface="Arial" panose="020B0604020202020204" pitchFamily="34" charset="0"/>
              <a:buNone/>
              <a:defRPr sz="1400" b="0"/>
            </a:lvl8pPr>
            <a:lvl9pPr marL="0" indent="0">
              <a:buFont typeface="Arial" panose="020B0604020202020204" pitchFamily="34" charset="0"/>
              <a:buNone/>
              <a:defRPr sz="1400" b="0"/>
            </a:lvl9pPr>
          </a:lstStyle>
          <a:p>
            <a:pPr lvl="0"/>
            <a:r>
              <a:rPr lang="nl-NL" dirty="0"/>
              <a:t> </a:t>
            </a:r>
          </a:p>
        </p:txBody>
      </p:sp>
      <p:sp>
        <p:nvSpPr>
          <p:cNvPr id="45" name="Tijdelijke aanduiding voor tekst 4">
            <a:extLst>
              <a:ext uri="{FF2B5EF4-FFF2-40B4-BE49-F238E27FC236}">
                <a16:creationId xmlns:a16="http://schemas.microsoft.com/office/drawing/2014/main" id="{565FDB77-5EA8-4161-9B40-5437334BA29E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3795042" y="5200015"/>
            <a:ext cx="2213713" cy="629601"/>
          </a:xfrm>
          <a:custGeom>
            <a:avLst/>
            <a:gdLst>
              <a:gd name="connsiteX0" fmla="*/ 0 w 2859088"/>
              <a:gd name="connsiteY0" fmla="*/ 0 h 629601"/>
              <a:gd name="connsiteX1" fmla="*/ 2859088 w 2859088"/>
              <a:gd name="connsiteY1" fmla="*/ 0 h 629601"/>
              <a:gd name="connsiteX2" fmla="*/ 2859088 w 2859088"/>
              <a:gd name="connsiteY2" fmla="*/ 629601 h 629601"/>
              <a:gd name="connsiteX3" fmla="*/ 0 w 2859088"/>
              <a:gd name="connsiteY3" fmla="*/ 629601 h 629601"/>
              <a:gd name="connsiteX4" fmla="*/ 0 w 2859088"/>
              <a:gd name="connsiteY4" fmla="*/ 0 h 629601"/>
              <a:gd name="connsiteX0" fmla="*/ 188685 w 2859088"/>
              <a:gd name="connsiteY0" fmla="*/ 0 h 629601"/>
              <a:gd name="connsiteX1" fmla="*/ 2859088 w 2859088"/>
              <a:gd name="connsiteY1" fmla="*/ 0 h 629601"/>
              <a:gd name="connsiteX2" fmla="*/ 2859088 w 2859088"/>
              <a:gd name="connsiteY2" fmla="*/ 629601 h 629601"/>
              <a:gd name="connsiteX3" fmla="*/ 0 w 2859088"/>
              <a:gd name="connsiteY3" fmla="*/ 629601 h 629601"/>
              <a:gd name="connsiteX4" fmla="*/ 188685 w 2859088"/>
              <a:gd name="connsiteY4" fmla="*/ 0 h 629601"/>
              <a:gd name="connsiteX0" fmla="*/ 147410 w 2859088"/>
              <a:gd name="connsiteY0" fmla="*/ 0 h 632776"/>
              <a:gd name="connsiteX1" fmla="*/ 2859088 w 2859088"/>
              <a:gd name="connsiteY1" fmla="*/ 3175 h 632776"/>
              <a:gd name="connsiteX2" fmla="*/ 2859088 w 2859088"/>
              <a:gd name="connsiteY2" fmla="*/ 632776 h 632776"/>
              <a:gd name="connsiteX3" fmla="*/ 0 w 2859088"/>
              <a:gd name="connsiteY3" fmla="*/ 632776 h 632776"/>
              <a:gd name="connsiteX4" fmla="*/ 147410 w 2859088"/>
              <a:gd name="connsiteY4" fmla="*/ 0 h 632776"/>
              <a:gd name="connsiteX0" fmla="*/ 147410 w 2859088"/>
              <a:gd name="connsiteY0" fmla="*/ 0 h 629601"/>
              <a:gd name="connsiteX1" fmla="*/ 2859088 w 2859088"/>
              <a:gd name="connsiteY1" fmla="*/ 0 h 629601"/>
              <a:gd name="connsiteX2" fmla="*/ 2859088 w 2859088"/>
              <a:gd name="connsiteY2" fmla="*/ 629601 h 629601"/>
              <a:gd name="connsiteX3" fmla="*/ 0 w 2859088"/>
              <a:gd name="connsiteY3" fmla="*/ 629601 h 629601"/>
              <a:gd name="connsiteX4" fmla="*/ 147410 w 2859088"/>
              <a:gd name="connsiteY4" fmla="*/ 0 h 629601"/>
              <a:gd name="connsiteX0" fmla="*/ 264418 w 2976096"/>
              <a:gd name="connsiteY0" fmla="*/ 0 h 629601"/>
              <a:gd name="connsiteX1" fmla="*/ 2976096 w 2976096"/>
              <a:gd name="connsiteY1" fmla="*/ 0 h 629601"/>
              <a:gd name="connsiteX2" fmla="*/ 2976096 w 2976096"/>
              <a:gd name="connsiteY2" fmla="*/ 629601 h 629601"/>
              <a:gd name="connsiteX3" fmla="*/ 0 w 2976096"/>
              <a:gd name="connsiteY3" fmla="*/ 629601 h 629601"/>
              <a:gd name="connsiteX4" fmla="*/ 264418 w 2976096"/>
              <a:gd name="connsiteY4" fmla="*/ 0 h 629601"/>
              <a:gd name="connsiteX0" fmla="*/ 389812 w 2976096"/>
              <a:gd name="connsiteY0" fmla="*/ 0 h 633935"/>
              <a:gd name="connsiteX1" fmla="*/ 2976096 w 2976096"/>
              <a:gd name="connsiteY1" fmla="*/ 4334 h 633935"/>
              <a:gd name="connsiteX2" fmla="*/ 2976096 w 2976096"/>
              <a:gd name="connsiteY2" fmla="*/ 633935 h 633935"/>
              <a:gd name="connsiteX3" fmla="*/ 0 w 2976096"/>
              <a:gd name="connsiteY3" fmla="*/ 633935 h 633935"/>
              <a:gd name="connsiteX4" fmla="*/ 389812 w 2976096"/>
              <a:gd name="connsiteY4" fmla="*/ 0 h 633935"/>
              <a:gd name="connsiteX0" fmla="*/ 361356 w 2976096"/>
              <a:gd name="connsiteY0" fmla="*/ 0 h 633935"/>
              <a:gd name="connsiteX1" fmla="*/ 2976096 w 2976096"/>
              <a:gd name="connsiteY1" fmla="*/ 4334 h 633935"/>
              <a:gd name="connsiteX2" fmla="*/ 2976096 w 2976096"/>
              <a:gd name="connsiteY2" fmla="*/ 633935 h 633935"/>
              <a:gd name="connsiteX3" fmla="*/ 0 w 2976096"/>
              <a:gd name="connsiteY3" fmla="*/ 633935 h 633935"/>
              <a:gd name="connsiteX4" fmla="*/ 361356 w 2976096"/>
              <a:gd name="connsiteY4" fmla="*/ 0 h 633935"/>
              <a:gd name="connsiteX0" fmla="*/ 361356 w 2976096"/>
              <a:gd name="connsiteY0" fmla="*/ 0 h 638168"/>
              <a:gd name="connsiteX1" fmla="*/ 2976096 w 2976096"/>
              <a:gd name="connsiteY1" fmla="*/ 8567 h 638168"/>
              <a:gd name="connsiteX2" fmla="*/ 2976096 w 2976096"/>
              <a:gd name="connsiteY2" fmla="*/ 638168 h 638168"/>
              <a:gd name="connsiteX3" fmla="*/ 0 w 2976096"/>
              <a:gd name="connsiteY3" fmla="*/ 638168 h 638168"/>
              <a:gd name="connsiteX4" fmla="*/ 361356 w 2976096"/>
              <a:gd name="connsiteY4" fmla="*/ 0 h 638168"/>
              <a:gd name="connsiteX0" fmla="*/ 355665 w 2976096"/>
              <a:gd name="connsiteY0" fmla="*/ 4133 h 629601"/>
              <a:gd name="connsiteX1" fmla="*/ 2976096 w 2976096"/>
              <a:gd name="connsiteY1" fmla="*/ 0 h 629601"/>
              <a:gd name="connsiteX2" fmla="*/ 2976096 w 2976096"/>
              <a:gd name="connsiteY2" fmla="*/ 629601 h 629601"/>
              <a:gd name="connsiteX3" fmla="*/ 0 w 2976096"/>
              <a:gd name="connsiteY3" fmla="*/ 629601 h 629601"/>
              <a:gd name="connsiteX4" fmla="*/ 355665 w 2976096"/>
              <a:gd name="connsiteY4" fmla="*/ 4133 h 6296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976096" h="629601">
                <a:moveTo>
                  <a:pt x="355665" y="4133"/>
                </a:moveTo>
                <a:lnTo>
                  <a:pt x="2976096" y="0"/>
                </a:lnTo>
                <a:lnTo>
                  <a:pt x="2976096" y="629601"/>
                </a:lnTo>
                <a:lnTo>
                  <a:pt x="0" y="629601"/>
                </a:lnTo>
                <a:lnTo>
                  <a:pt x="355665" y="4133"/>
                </a:lnTo>
                <a:close/>
              </a:path>
            </a:pathLst>
          </a:custGeom>
          <a:solidFill>
            <a:srgbClr val="FEDB62"/>
          </a:solidFill>
        </p:spPr>
        <p:txBody>
          <a:bodyPr lIns="36000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6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nl-NL" dirty="0"/>
              <a:t>Hoofdstuk titel</a:t>
            </a:r>
            <a:br>
              <a:rPr lang="nl-NL" dirty="0"/>
            </a:br>
            <a:r>
              <a:rPr lang="nl-NL" dirty="0"/>
              <a:t>max. 2 regels</a:t>
            </a:r>
          </a:p>
        </p:txBody>
      </p:sp>
      <p:sp>
        <p:nvSpPr>
          <p:cNvPr id="46" name="Tijdelijke aanduiding voor tekst 26">
            <a:extLst>
              <a:ext uri="{FF2B5EF4-FFF2-40B4-BE49-F238E27FC236}">
                <a16:creationId xmlns:a16="http://schemas.microsoft.com/office/drawing/2014/main" id="{69CF27DC-7413-4949-A80E-1AE420EDF7AC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6196148" y="3749991"/>
            <a:ext cx="2636837" cy="2079625"/>
          </a:xfrm>
          <a:solidFill>
            <a:schemeClr val="bg1"/>
          </a:solidFill>
        </p:spPr>
        <p:txBody>
          <a:bodyPr lIns="180000" rIns="180000" bIns="252000" anchor="b" anchorCtr="0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600" b="0">
                <a:solidFill>
                  <a:schemeClr val="tx1"/>
                </a:solidFill>
              </a:defRPr>
            </a:lvl1pPr>
            <a:lvl2pPr marL="263525" indent="0">
              <a:buFont typeface="Arial" panose="020B0604020202020204" pitchFamily="34" charset="0"/>
              <a:buNone/>
              <a:defRPr sz="1400" b="0"/>
            </a:lvl2pPr>
            <a:lvl3pPr marL="0" indent="0">
              <a:buFont typeface="Arial" panose="020B0604020202020204" pitchFamily="34" charset="0"/>
              <a:buNone/>
              <a:defRPr sz="1400" b="0"/>
            </a:lvl3pPr>
            <a:lvl4pPr marL="0" indent="0">
              <a:buFont typeface="Arial" panose="020B0604020202020204" pitchFamily="34" charset="0"/>
              <a:buNone/>
              <a:defRPr sz="1400" b="0"/>
            </a:lvl4pPr>
            <a:lvl5pPr marL="0" indent="0">
              <a:buFont typeface="Arial" panose="020B0604020202020204" pitchFamily="34" charset="0"/>
              <a:buNone/>
              <a:defRPr sz="1400" b="0"/>
            </a:lvl5pPr>
            <a:lvl6pPr marL="0" indent="0">
              <a:buFont typeface="Arial" panose="020B0604020202020204" pitchFamily="34" charset="0"/>
              <a:buNone/>
              <a:defRPr sz="1400" b="0"/>
            </a:lvl6pPr>
            <a:lvl7pPr marL="0" indent="0">
              <a:buFont typeface="Arial" panose="020B0604020202020204" pitchFamily="34" charset="0"/>
              <a:buNone/>
              <a:defRPr sz="1400" b="0"/>
            </a:lvl7pPr>
            <a:lvl8pPr marL="0" indent="0">
              <a:buFont typeface="Arial" panose="020B0604020202020204" pitchFamily="34" charset="0"/>
              <a:buNone/>
              <a:defRPr sz="1400" b="0"/>
            </a:lvl8pPr>
            <a:lvl9pPr marL="0" indent="0">
              <a:buFont typeface="Arial" panose="020B0604020202020204" pitchFamily="34" charset="0"/>
              <a:buNone/>
              <a:defRPr sz="1400" b="0"/>
            </a:lvl9pPr>
          </a:lstStyle>
          <a:p>
            <a:pPr lvl="0"/>
            <a:r>
              <a:rPr lang="nl-NL" dirty="0"/>
              <a:t> </a:t>
            </a:r>
          </a:p>
        </p:txBody>
      </p:sp>
      <p:sp>
        <p:nvSpPr>
          <p:cNvPr id="47" name="Tijdelijke aanduiding voor tekst 4">
            <a:extLst>
              <a:ext uri="{FF2B5EF4-FFF2-40B4-BE49-F238E27FC236}">
                <a16:creationId xmlns:a16="http://schemas.microsoft.com/office/drawing/2014/main" id="{DA9021AE-87DE-439D-B6CE-04CA6173E237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6619272" y="5200015"/>
            <a:ext cx="2213713" cy="629601"/>
          </a:xfrm>
          <a:custGeom>
            <a:avLst/>
            <a:gdLst>
              <a:gd name="connsiteX0" fmla="*/ 0 w 2859088"/>
              <a:gd name="connsiteY0" fmla="*/ 0 h 629601"/>
              <a:gd name="connsiteX1" fmla="*/ 2859088 w 2859088"/>
              <a:gd name="connsiteY1" fmla="*/ 0 h 629601"/>
              <a:gd name="connsiteX2" fmla="*/ 2859088 w 2859088"/>
              <a:gd name="connsiteY2" fmla="*/ 629601 h 629601"/>
              <a:gd name="connsiteX3" fmla="*/ 0 w 2859088"/>
              <a:gd name="connsiteY3" fmla="*/ 629601 h 629601"/>
              <a:gd name="connsiteX4" fmla="*/ 0 w 2859088"/>
              <a:gd name="connsiteY4" fmla="*/ 0 h 629601"/>
              <a:gd name="connsiteX0" fmla="*/ 188685 w 2859088"/>
              <a:gd name="connsiteY0" fmla="*/ 0 h 629601"/>
              <a:gd name="connsiteX1" fmla="*/ 2859088 w 2859088"/>
              <a:gd name="connsiteY1" fmla="*/ 0 h 629601"/>
              <a:gd name="connsiteX2" fmla="*/ 2859088 w 2859088"/>
              <a:gd name="connsiteY2" fmla="*/ 629601 h 629601"/>
              <a:gd name="connsiteX3" fmla="*/ 0 w 2859088"/>
              <a:gd name="connsiteY3" fmla="*/ 629601 h 629601"/>
              <a:gd name="connsiteX4" fmla="*/ 188685 w 2859088"/>
              <a:gd name="connsiteY4" fmla="*/ 0 h 629601"/>
              <a:gd name="connsiteX0" fmla="*/ 147410 w 2859088"/>
              <a:gd name="connsiteY0" fmla="*/ 0 h 632776"/>
              <a:gd name="connsiteX1" fmla="*/ 2859088 w 2859088"/>
              <a:gd name="connsiteY1" fmla="*/ 3175 h 632776"/>
              <a:gd name="connsiteX2" fmla="*/ 2859088 w 2859088"/>
              <a:gd name="connsiteY2" fmla="*/ 632776 h 632776"/>
              <a:gd name="connsiteX3" fmla="*/ 0 w 2859088"/>
              <a:gd name="connsiteY3" fmla="*/ 632776 h 632776"/>
              <a:gd name="connsiteX4" fmla="*/ 147410 w 2859088"/>
              <a:gd name="connsiteY4" fmla="*/ 0 h 632776"/>
              <a:gd name="connsiteX0" fmla="*/ 147410 w 2859088"/>
              <a:gd name="connsiteY0" fmla="*/ 0 h 629601"/>
              <a:gd name="connsiteX1" fmla="*/ 2859088 w 2859088"/>
              <a:gd name="connsiteY1" fmla="*/ 0 h 629601"/>
              <a:gd name="connsiteX2" fmla="*/ 2859088 w 2859088"/>
              <a:gd name="connsiteY2" fmla="*/ 629601 h 629601"/>
              <a:gd name="connsiteX3" fmla="*/ 0 w 2859088"/>
              <a:gd name="connsiteY3" fmla="*/ 629601 h 629601"/>
              <a:gd name="connsiteX4" fmla="*/ 147410 w 2859088"/>
              <a:gd name="connsiteY4" fmla="*/ 0 h 629601"/>
              <a:gd name="connsiteX0" fmla="*/ 264418 w 2976096"/>
              <a:gd name="connsiteY0" fmla="*/ 0 h 629601"/>
              <a:gd name="connsiteX1" fmla="*/ 2976096 w 2976096"/>
              <a:gd name="connsiteY1" fmla="*/ 0 h 629601"/>
              <a:gd name="connsiteX2" fmla="*/ 2976096 w 2976096"/>
              <a:gd name="connsiteY2" fmla="*/ 629601 h 629601"/>
              <a:gd name="connsiteX3" fmla="*/ 0 w 2976096"/>
              <a:gd name="connsiteY3" fmla="*/ 629601 h 629601"/>
              <a:gd name="connsiteX4" fmla="*/ 264418 w 2976096"/>
              <a:gd name="connsiteY4" fmla="*/ 0 h 629601"/>
              <a:gd name="connsiteX0" fmla="*/ 389812 w 2976096"/>
              <a:gd name="connsiteY0" fmla="*/ 0 h 633935"/>
              <a:gd name="connsiteX1" fmla="*/ 2976096 w 2976096"/>
              <a:gd name="connsiteY1" fmla="*/ 4334 h 633935"/>
              <a:gd name="connsiteX2" fmla="*/ 2976096 w 2976096"/>
              <a:gd name="connsiteY2" fmla="*/ 633935 h 633935"/>
              <a:gd name="connsiteX3" fmla="*/ 0 w 2976096"/>
              <a:gd name="connsiteY3" fmla="*/ 633935 h 633935"/>
              <a:gd name="connsiteX4" fmla="*/ 389812 w 2976096"/>
              <a:gd name="connsiteY4" fmla="*/ 0 h 633935"/>
              <a:gd name="connsiteX0" fmla="*/ 361356 w 2976096"/>
              <a:gd name="connsiteY0" fmla="*/ 0 h 633935"/>
              <a:gd name="connsiteX1" fmla="*/ 2976096 w 2976096"/>
              <a:gd name="connsiteY1" fmla="*/ 4334 h 633935"/>
              <a:gd name="connsiteX2" fmla="*/ 2976096 w 2976096"/>
              <a:gd name="connsiteY2" fmla="*/ 633935 h 633935"/>
              <a:gd name="connsiteX3" fmla="*/ 0 w 2976096"/>
              <a:gd name="connsiteY3" fmla="*/ 633935 h 633935"/>
              <a:gd name="connsiteX4" fmla="*/ 361356 w 2976096"/>
              <a:gd name="connsiteY4" fmla="*/ 0 h 633935"/>
              <a:gd name="connsiteX0" fmla="*/ 361356 w 2976096"/>
              <a:gd name="connsiteY0" fmla="*/ 0 h 638168"/>
              <a:gd name="connsiteX1" fmla="*/ 2976096 w 2976096"/>
              <a:gd name="connsiteY1" fmla="*/ 8567 h 638168"/>
              <a:gd name="connsiteX2" fmla="*/ 2976096 w 2976096"/>
              <a:gd name="connsiteY2" fmla="*/ 638168 h 638168"/>
              <a:gd name="connsiteX3" fmla="*/ 0 w 2976096"/>
              <a:gd name="connsiteY3" fmla="*/ 638168 h 638168"/>
              <a:gd name="connsiteX4" fmla="*/ 361356 w 2976096"/>
              <a:gd name="connsiteY4" fmla="*/ 0 h 638168"/>
              <a:gd name="connsiteX0" fmla="*/ 355665 w 2976096"/>
              <a:gd name="connsiteY0" fmla="*/ 4133 h 629601"/>
              <a:gd name="connsiteX1" fmla="*/ 2976096 w 2976096"/>
              <a:gd name="connsiteY1" fmla="*/ 0 h 629601"/>
              <a:gd name="connsiteX2" fmla="*/ 2976096 w 2976096"/>
              <a:gd name="connsiteY2" fmla="*/ 629601 h 629601"/>
              <a:gd name="connsiteX3" fmla="*/ 0 w 2976096"/>
              <a:gd name="connsiteY3" fmla="*/ 629601 h 629601"/>
              <a:gd name="connsiteX4" fmla="*/ 355665 w 2976096"/>
              <a:gd name="connsiteY4" fmla="*/ 4133 h 6296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976096" h="629601">
                <a:moveTo>
                  <a:pt x="355665" y="4133"/>
                </a:moveTo>
                <a:lnTo>
                  <a:pt x="2976096" y="0"/>
                </a:lnTo>
                <a:lnTo>
                  <a:pt x="2976096" y="629601"/>
                </a:lnTo>
                <a:lnTo>
                  <a:pt x="0" y="629601"/>
                </a:lnTo>
                <a:lnTo>
                  <a:pt x="355665" y="4133"/>
                </a:lnTo>
                <a:close/>
              </a:path>
            </a:pathLst>
          </a:custGeom>
          <a:solidFill>
            <a:srgbClr val="FEDB62"/>
          </a:solidFill>
        </p:spPr>
        <p:txBody>
          <a:bodyPr lIns="36000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6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nl-NL" dirty="0"/>
              <a:t>Hoofdstuk titel</a:t>
            </a:r>
            <a:br>
              <a:rPr lang="nl-NL" dirty="0"/>
            </a:br>
            <a:r>
              <a:rPr lang="nl-NL" dirty="0"/>
              <a:t>max. 2 regels</a:t>
            </a:r>
          </a:p>
        </p:txBody>
      </p:sp>
      <p:sp>
        <p:nvSpPr>
          <p:cNvPr id="48" name="Tijdelijke aanduiding voor tekst 26">
            <a:extLst>
              <a:ext uri="{FF2B5EF4-FFF2-40B4-BE49-F238E27FC236}">
                <a16:creationId xmlns:a16="http://schemas.microsoft.com/office/drawing/2014/main" id="{887A8810-630F-47E3-B459-3C7974D98841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9020379" y="3749991"/>
            <a:ext cx="2636837" cy="2079625"/>
          </a:xfrm>
          <a:solidFill>
            <a:schemeClr val="bg1"/>
          </a:solidFill>
        </p:spPr>
        <p:txBody>
          <a:bodyPr lIns="180000" rIns="180000" bIns="252000" anchor="b" anchorCtr="0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600" b="0">
                <a:solidFill>
                  <a:schemeClr val="tx1"/>
                </a:solidFill>
              </a:defRPr>
            </a:lvl1pPr>
            <a:lvl2pPr marL="263525" indent="0">
              <a:buFont typeface="Arial" panose="020B0604020202020204" pitchFamily="34" charset="0"/>
              <a:buNone/>
              <a:defRPr sz="1400" b="0"/>
            </a:lvl2pPr>
            <a:lvl3pPr marL="0" indent="0">
              <a:buFont typeface="Arial" panose="020B0604020202020204" pitchFamily="34" charset="0"/>
              <a:buNone/>
              <a:defRPr sz="1400" b="0"/>
            </a:lvl3pPr>
            <a:lvl4pPr marL="0" indent="0">
              <a:buFont typeface="Arial" panose="020B0604020202020204" pitchFamily="34" charset="0"/>
              <a:buNone/>
              <a:defRPr sz="1400" b="0"/>
            </a:lvl4pPr>
            <a:lvl5pPr marL="0" indent="0">
              <a:buFont typeface="Arial" panose="020B0604020202020204" pitchFamily="34" charset="0"/>
              <a:buNone/>
              <a:defRPr sz="1400" b="0"/>
            </a:lvl5pPr>
            <a:lvl6pPr marL="0" indent="0">
              <a:buFont typeface="Arial" panose="020B0604020202020204" pitchFamily="34" charset="0"/>
              <a:buNone/>
              <a:defRPr sz="1400" b="0"/>
            </a:lvl6pPr>
            <a:lvl7pPr marL="0" indent="0">
              <a:buFont typeface="Arial" panose="020B0604020202020204" pitchFamily="34" charset="0"/>
              <a:buNone/>
              <a:defRPr sz="1400" b="0"/>
            </a:lvl7pPr>
            <a:lvl8pPr marL="0" indent="0">
              <a:buFont typeface="Arial" panose="020B0604020202020204" pitchFamily="34" charset="0"/>
              <a:buNone/>
              <a:defRPr sz="1400" b="0"/>
            </a:lvl8pPr>
            <a:lvl9pPr marL="0" indent="0">
              <a:buFont typeface="Arial" panose="020B0604020202020204" pitchFamily="34" charset="0"/>
              <a:buNone/>
              <a:defRPr sz="1400" b="0"/>
            </a:lvl9pPr>
          </a:lstStyle>
          <a:p>
            <a:pPr lvl="0"/>
            <a:r>
              <a:rPr lang="nl-NL" dirty="0"/>
              <a:t> </a:t>
            </a:r>
          </a:p>
        </p:txBody>
      </p:sp>
      <p:sp>
        <p:nvSpPr>
          <p:cNvPr id="49" name="Tijdelijke aanduiding voor tekst 4">
            <a:extLst>
              <a:ext uri="{FF2B5EF4-FFF2-40B4-BE49-F238E27FC236}">
                <a16:creationId xmlns:a16="http://schemas.microsoft.com/office/drawing/2014/main" id="{99F70BBB-3E48-45C9-B328-D983BCAA4F73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9443503" y="5200015"/>
            <a:ext cx="2213713" cy="629601"/>
          </a:xfrm>
          <a:custGeom>
            <a:avLst/>
            <a:gdLst>
              <a:gd name="connsiteX0" fmla="*/ 0 w 2859088"/>
              <a:gd name="connsiteY0" fmla="*/ 0 h 629601"/>
              <a:gd name="connsiteX1" fmla="*/ 2859088 w 2859088"/>
              <a:gd name="connsiteY1" fmla="*/ 0 h 629601"/>
              <a:gd name="connsiteX2" fmla="*/ 2859088 w 2859088"/>
              <a:gd name="connsiteY2" fmla="*/ 629601 h 629601"/>
              <a:gd name="connsiteX3" fmla="*/ 0 w 2859088"/>
              <a:gd name="connsiteY3" fmla="*/ 629601 h 629601"/>
              <a:gd name="connsiteX4" fmla="*/ 0 w 2859088"/>
              <a:gd name="connsiteY4" fmla="*/ 0 h 629601"/>
              <a:gd name="connsiteX0" fmla="*/ 188685 w 2859088"/>
              <a:gd name="connsiteY0" fmla="*/ 0 h 629601"/>
              <a:gd name="connsiteX1" fmla="*/ 2859088 w 2859088"/>
              <a:gd name="connsiteY1" fmla="*/ 0 h 629601"/>
              <a:gd name="connsiteX2" fmla="*/ 2859088 w 2859088"/>
              <a:gd name="connsiteY2" fmla="*/ 629601 h 629601"/>
              <a:gd name="connsiteX3" fmla="*/ 0 w 2859088"/>
              <a:gd name="connsiteY3" fmla="*/ 629601 h 629601"/>
              <a:gd name="connsiteX4" fmla="*/ 188685 w 2859088"/>
              <a:gd name="connsiteY4" fmla="*/ 0 h 629601"/>
              <a:gd name="connsiteX0" fmla="*/ 147410 w 2859088"/>
              <a:gd name="connsiteY0" fmla="*/ 0 h 632776"/>
              <a:gd name="connsiteX1" fmla="*/ 2859088 w 2859088"/>
              <a:gd name="connsiteY1" fmla="*/ 3175 h 632776"/>
              <a:gd name="connsiteX2" fmla="*/ 2859088 w 2859088"/>
              <a:gd name="connsiteY2" fmla="*/ 632776 h 632776"/>
              <a:gd name="connsiteX3" fmla="*/ 0 w 2859088"/>
              <a:gd name="connsiteY3" fmla="*/ 632776 h 632776"/>
              <a:gd name="connsiteX4" fmla="*/ 147410 w 2859088"/>
              <a:gd name="connsiteY4" fmla="*/ 0 h 632776"/>
              <a:gd name="connsiteX0" fmla="*/ 147410 w 2859088"/>
              <a:gd name="connsiteY0" fmla="*/ 0 h 629601"/>
              <a:gd name="connsiteX1" fmla="*/ 2859088 w 2859088"/>
              <a:gd name="connsiteY1" fmla="*/ 0 h 629601"/>
              <a:gd name="connsiteX2" fmla="*/ 2859088 w 2859088"/>
              <a:gd name="connsiteY2" fmla="*/ 629601 h 629601"/>
              <a:gd name="connsiteX3" fmla="*/ 0 w 2859088"/>
              <a:gd name="connsiteY3" fmla="*/ 629601 h 629601"/>
              <a:gd name="connsiteX4" fmla="*/ 147410 w 2859088"/>
              <a:gd name="connsiteY4" fmla="*/ 0 h 629601"/>
              <a:gd name="connsiteX0" fmla="*/ 264418 w 2976096"/>
              <a:gd name="connsiteY0" fmla="*/ 0 h 629601"/>
              <a:gd name="connsiteX1" fmla="*/ 2976096 w 2976096"/>
              <a:gd name="connsiteY1" fmla="*/ 0 h 629601"/>
              <a:gd name="connsiteX2" fmla="*/ 2976096 w 2976096"/>
              <a:gd name="connsiteY2" fmla="*/ 629601 h 629601"/>
              <a:gd name="connsiteX3" fmla="*/ 0 w 2976096"/>
              <a:gd name="connsiteY3" fmla="*/ 629601 h 629601"/>
              <a:gd name="connsiteX4" fmla="*/ 264418 w 2976096"/>
              <a:gd name="connsiteY4" fmla="*/ 0 h 629601"/>
              <a:gd name="connsiteX0" fmla="*/ 389812 w 2976096"/>
              <a:gd name="connsiteY0" fmla="*/ 0 h 633935"/>
              <a:gd name="connsiteX1" fmla="*/ 2976096 w 2976096"/>
              <a:gd name="connsiteY1" fmla="*/ 4334 h 633935"/>
              <a:gd name="connsiteX2" fmla="*/ 2976096 w 2976096"/>
              <a:gd name="connsiteY2" fmla="*/ 633935 h 633935"/>
              <a:gd name="connsiteX3" fmla="*/ 0 w 2976096"/>
              <a:gd name="connsiteY3" fmla="*/ 633935 h 633935"/>
              <a:gd name="connsiteX4" fmla="*/ 389812 w 2976096"/>
              <a:gd name="connsiteY4" fmla="*/ 0 h 633935"/>
              <a:gd name="connsiteX0" fmla="*/ 361356 w 2976096"/>
              <a:gd name="connsiteY0" fmla="*/ 0 h 633935"/>
              <a:gd name="connsiteX1" fmla="*/ 2976096 w 2976096"/>
              <a:gd name="connsiteY1" fmla="*/ 4334 h 633935"/>
              <a:gd name="connsiteX2" fmla="*/ 2976096 w 2976096"/>
              <a:gd name="connsiteY2" fmla="*/ 633935 h 633935"/>
              <a:gd name="connsiteX3" fmla="*/ 0 w 2976096"/>
              <a:gd name="connsiteY3" fmla="*/ 633935 h 633935"/>
              <a:gd name="connsiteX4" fmla="*/ 361356 w 2976096"/>
              <a:gd name="connsiteY4" fmla="*/ 0 h 633935"/>
              <a:gd name="connsiteX0" fmla="*/ 361356 w 2976096"/>
              <a:gd name="connsiteY0" fmla="*/ 0 h 638168"/>
              <a:gd name="connsiteX1" fmla="*/ 2976096 w 2976096"/>
              <a:gd name="connsiteY1" fmla="*/ 8567 h 638168"/>
              <a:gd name="connsiteX2" fmla="*/ 2976096 w 2976096"/>
              <a:gd name="connsiteY2" fmla="*/ 638168 h 638168"/>
              <a:gd name="connsiteX3" fmla="*/ 0 w 2976096"/>
              <a:gd name="connsiteY3" fmla="*/ 638168 h 638168"/>
              <a:gd name="connsiteX4" fmla="*/ 361356 w 2976096"/>
              <a:gd name="connsiteY4" fmla="*/ 0 h 638168"/>
              <a:gd name="connsiteX0" fmla="*/ 355665 w 2976096"/>
              <a:gd name="connsiteY0" fmla="*/ 4133 h 629601"/>
              <a:gd name="connsiteX1" fmla="*/ 2976096 w 2976096"/>
              <a:gd name="connsiteY1" fmla="*/ 0 h 629601"/>
              <a:gd name="connsiteX2" fmla="*/ 2976096 w 2976096"/>
              <a:gd name="connsiteY2" fmla="*/ 629601 h 629601"/>
              <a:gd name="connsiteX3" fmla="*/ 0 w 2976096"/>
              <a:gd name="connsiteY3" fmla="*/ 629601 h 629601"/>
              <a:gd name="connsiteX4" fmla="*/ 355665 w 2976096"/>
              <a:gd name="connsiteY4" fmla="*/ 4133 h 6296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976096" h="629601">
                <a:moveTo>
                  <a:pt x="355665" y="4133"/>
                </a:moveTo>
                <a:lnTo>
                  <a:pt x="2976096" y="0"/>
                </a:lnTo>
                <a:lnTo>
                  <a:pt x="2976096" y="629601"/>
                </a:lnTo>
                <a:lnTo>
                  <a:pt x="0" y="629601"/>
                </a:lnTo>
                <a:lnTo>
                  <a:pt x="355665" y="4133"/>
                </a:lnTo>
                <a:close/>
              </a:path>
            </a:pathLst>
          </a:custGeom>
          <a:solidFill>
            <a:srgbClr val="FEDB62"/>
          </a:solidFill>
        </p:spPr>
        <p:txBody>
          <a:bodyPr lIns="36000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6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nl-NL" dirty="0"/>
              <a:t>Hoofdstuk titel</a:t>
            </a:r>
            <a:br>
              <a:rPr lang="nl-NL" dirty="0"/>
            </a:br>
            <a:r>
              <a:rPr lang="nl-NL" dirty="0"/>
              <a:t>max. 2 regels</a:t>
            </a:r>
          </a:p>
        </p:txBody>
      </p:sp>
      <p:sp>
        <p:nvSpPr>
          <p:cNvPr id="7" name="Tijdelijke aanduiding voor voettekst 6">
            <a:extLst>
              <a:ext uri="{FF2B5EF4-FFF2-40B4-BE49-F238E27FC236}">
                <a16:creationId xmlns:a16="http://schemas.microsoft.com/office/drawing/2014/main" id="{4D941BD0-E343-4DB4-9214-025059A5951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l-NL" smtClean="0"/>
              <a:t>Wezijnzelfhetmedicijn.nl/flevoland</a:t>
            </a:r>
            <a:endParaRPr lang="nl-NL" dirty="0">
              <a:solidFill>
                <a:schemeClr val="bg1"/>
              </a:solidFill>
            </a:endParaRPr>
          </a:p>
        </p:txBody>
      </p:sp>
      <p:sp>
        <p:nvSpPr>
          <p:cNvPr id="8" name="Tijdelijke aanduiding voor dianummer 7">
            <a:extLst>
              <a:ext uri="{FF2B5EF4-FFF2-40B4-BE49-F238E27FC236}">
                <a16:creationId xmlns:a16="http://schemas.microsoft.com/office/drawing/2014/main" id="{1488D122-F5B5-4FD8-96B1-20AB93D2FF2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61A1203-CA3D-4D48-AFA0-9D668419C1D5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12" name="Titel 11">
            <a:extLst>
              <a:ext uri="{FF2B5EF4-FFF2-40B4-BE49-F238E27FC236}">
                <a16:creationId xmlns:a16="http://schemas.microsoft.com/office/drawing/2014/main" id="{ADCAD7E5-80FA-4404-BBE0-4F16DCD9793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34987" y="1807401"/>
            <a:ext cx="2649537" cy="709102"/>
          </a:xfrm>
        </p:spPr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r>
              <a:rPr lang="nl-NL" dirty="0"/>
              <a:t>Titel</a:t>
            </a:r>
            <a:br>
              <a:rPr lang="nl-NL" dirty="0"/>
            </a:br>
            <a:r>
              <a:rPr lang="nl-NL" dirty="0"/>
              <a:t>max. 2 regels</a:t>
            </a:r>
          </a:p>
        </p:txBody>
      </p:sp>
      <p:pic>
        <p:nvPicPr>
          <p:cNvPr id="13" name="Afbeelding 12" descr="Afbeelding met tekening&#10;&#10;Automatisch gegenereerde beschrijving">
            <a:extLst>
              <a:ext uri="{FF2B5EF4-FFF2-40B4-BE49-F238E27FC236}">
                <a16:creationId xmlns:a16="http://schemas.microsoft.com/office/drawing/2014/main" id="{54636C9B-452B-43EF-8449-28BB099FE0E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50359" y="501624"/>
            <a:ext cx="1170815" cy="688369"/>
          </a:xfrm>
          <a:prstGeom prst="rect">
            <a:avLst/>
          </a:prstGeom>
        </p:spPr>
      </p:pic>
      <p:grpSp>
        <p:nvGrpSpPr>
          <p:cNvPr id="22" name="INSTRUCTIE">
            <a:extLst>
              <a:ext uri="{FF2B5EF4-FFF2-40B4-BE49-F238E27FC236}">
                <a16:creationId xmlns:a16="http://schemas.microsoft.com/office/drawing/2014/main" id="{229C88A4-53C3-458C-938F-0D0557B8844F}"/>
              </a:ext>
            </a:extLst>
          </p:cNvPr>
          <p:cNvGrpSpPr/>
          <p:nvPr userDrawn="1"/>
        </p:nvGrpSpPr>
        <p:grpSpPr>
          <a:xfrm>
            <a:off x="5846" y="7033211"/>
            <a:ext cx="3727954" cy="1728407"/>
            <a:chOff x="5846" y="7033211"/>
            <a:chExt cx="3727954" cy="1728407"/>
          </a:xfrm>
        </p:grpSpPr>
        <p:sp>
          <p:nvSpPr>
            <p:cNvPr id="24" name="Rechthoek 23">
              <a:extLst>
                <a:ext uri="{FF2B5EF4-FFF2-40B4-BE49-F238E27FC236}">
                  <a16:creationId xmlns:a16="http://schemas.microsoft.com/office/drawing/2014/main" id="{12B6567A-D2A9-42F9-9DB0-D4BE11BC6C16}"/>
                </a:ext>
              </a:extLst>
            </p:cNvPr>
            <p:cNvSpPr/>
            <p:nvPr userDrawn="1"/>
          </p:nvSpPr>
          <p:spPr>
            <a:xfrm>
              <a:off x="5846" y="7033211"/>
              <a:ext cx="3727954" cy="1577390"/>
            </a:xfrm>
            <a:prstGeom prst="rect">
              <a:avLst/>
            </a:prstGeom>
            <a:solidFill>
              <a:srgbClr val="FFFFFF"/>
            </a:solidFill>
            <a:ln w="6350">
              <a:solidFill>
                <a:srgbClr val="ECECEC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0000" tIns="144000" rIns="180000" bIns="14400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l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</a:pPr>
              <a:r>
                <a:rPr lang="nl-NL" sz="1400" b="1" cap="all" baseline="0" noProof="0">
                  <a:solidFill>
                    <a:schemeClr val="accent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Voettekst, dia nummer </a:t>
              </a:r>
              <a:br>
                <a:rPr lang="nl-NL" sz="1400" b="1" cap="all" baseline="0" noProof="0">
                  <a:solidFill>
                    <a:schemeClr val="accent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</a:br>
              <a:r>
                <a:rPr lang="nl-NL" sz="1400" b="1" cap="all" baseline="0" noProof="0">
                  <a:solidFill>
                    <a:schemeClr val="accent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en datum aanpassen</a:t>
              </a:r>
            </a:p>
          </p:txBody>
        </p:sp>
        <p:sp>
          <p:nvSpPr>
            <p:cNvPr id="25" name="Ovaal 24">
              <a:extLst>
                <a:ext uri="{FF2B5EF4-FFF2-40B4-BE49-F238E27FC236}">
                  <a16:creationId xmlns:a16="http://schemas.microsoft.com/office/drawing/2014/main" id="{913BB8AB-74DF-47D4-A655-417ECF99C8F0}"/>
                </a:ext>
              </a:extLst>
            </p:cNvPr>
            <p:cNvSpPr/>
            <p:nvPr userDrawn="1"/>
          </p:nvSpPr>
          <p:spPr>
            <a:xfrm>
              <a:off x="188424" y="7678534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1</a:t>
              </a:r>
            </a:p>
          </p:txBody>
        </p:sp>
        <p:sp>
          <p:nvSpPr>
            <p:cNvPr id="26" name="Rechthoek 25">
              <a:extLst>
                <a:ext uri="{FF2B5EF4-FFF2-40B4-BE49-F238E27FC236}">
                  <a16:creationId xmlns:a16="http://schemas.microsoft.com/office/drawing/2014/main" id="{F779B1A9-E078-4363-8FF8-04A15805FAC8}"/>
                </a:ext>
              </a:extLst>
            </p:cNvPr>
            <p:cNvSpPr/>
            <p:nvPr userDrawn="1"/>
          </p:nvSpPr>
          <p:spPr>
            <a:xfrm>
              <a:off x="472596" y="7678534"/>
              <a:ext cx="2322719" cy="316729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Ga naar de tab </a:t>
              </a:r>
              <a:r>
                <a:rPr kumimoji="0" lang="nl-NL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‘Invoegen’</a:t>
              </a: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 en klik op</a:t>
              </a:r>
              <a:b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</a:br>
              <a:r>
                <a:rPr kumimoji="0" lang="nl-NL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‘Kop- en voettekst’</a:t>
              </a: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.</a:t>
              </a:r>
            </a:p>
          </p:txBody>
        </p:sp>
        <p:sp>
          <p:nvSpPr>
            <p:cNvPr id="27" name="Ovaal 26">
              <a:extLst>
                <a:ext uri="{FF2B5EF4-FFF2-40B4-BE49-F238E27FC236}">
                  <a16:creationId xmlns:a16="http://schemas.microsoft.com/office/drawing/2014/main" id="{8881EBCA-7EE2-40E6-ACF3-32CC168A1422}"/>
                </a:ext>
              </a:extLst>
            </p:cNvPr>
            <p:cNvSpPr/>
            <p:nvPr userDrawn="1"/>
          </p:nvSpPr>
          <p:spPr>
            <a:xfrm>
              <a:off x="188424" y="8108869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2</a:t>
              </a:r>
            </a:p>
          </p:txBody>
        </p:sp>
        <p:sp>
          <p:nvSpPr>
            <p:cNvPr id="28" name="Rechthoek 27">
              <a:extLst>
                <a:ext uri="{FF2B5EF4-FFF2-40B4-BE49-F238E27FC236}">
                  <a16:creationId xmlns:a16="http://schemas.microsoft.com/office/drawing/2014/main" id="{8087E44E-445B-4CEF-A780-19C1276D677F}"/>
                </a:ext>
              </a:extLst>
            </p:cNvPr>
            <p:cNvSpPr/>
            <p:nvPr userDrawn="1"/>
          </p:nvSpPr>
          <p:spPr>
            <a:xfrm>
              <a:off x="472596" y="8108869"/>
              <a:ext cx="2322719" cy="652749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Klik op</a:t>
              </a:r>
              <a:r>
                <a:rPr kumimoji="0" lang="nl-NL" sz="12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 ‘Overal toepassen’</a:t>
              </a:r>
              <a:r>
                <a:rPr kumimoji="0" lang="nl-NL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 om de gegevens op elke slide toe te passen.</a:t>
              </a:r>
            </a:p>
          </p:txBody>
        </p:sp>
        <p:grpSp>
          <p:nvGrpSpPr>
            <p:cNvPr id="29" name="Groep 28">
              <a:extLst>
                <a:ext uri="{FF2B5EF4-FFF2-40B4-BE49-F238E27FC236}">
                  <a16:creationId xmlns:a16="http://schemas.microsoft.com/office/drawing/2014/main" id="{9C36DCB3-0FAC-473C-ACA3-E2563390E100}"/>
                </a:ext>
              </a:extLst>
            </p:cNvPr>
            <p:cNvGrpSpPr/>
            <p:nvPr userDrawn="1"/>
          </p:nvGrpSpPr>
          <p:grpSpPr>
            <a:xfrm>
              <a:off x="2939884" y="7739834"/>
              <a:ext cx="681133" cy="750023"/>
              <a:chOff x="-910573" y="4987990"/>
              <a:chExt cx="681133" cy="750023"/>
            </a:xfrm>
          </p:grpSpPr>
          <p:grpSp>
            <p:nvGrpSpPr>
              <p:cNvPr id="30" name="Groep 29">
                <a:extLst>
                  <a:ext uri="{FF2B5EF4-FFF2-40B4-BE49-F238E27FC236}">
                    <a16:creationId xmlns:a16="http://schemas.microsoft.com/office/drawing/2014/main" id="{40AF80CF-DF94-4666-86C1-093FEAD472FF}"/>
                  </a:ext>
                </a:extLst>
              </p:cNvPr>
              <p:cNvGrpSpPr/>
              <p:nvPr userDrawn="1"/>
            </p:nvGrpSpPr>
            <p:grpSpPr>
              <a:xfrm>
                <a:off x="-713542" y="4987990"/>
                <a:ext cx="287071" cy="379107"/>
                <a:chOff x="-4050578" y="288410"/>
                <a:chExt cx="322125" cy="379107"/>
              </a:xfrm>
            </p:grpSpPr>
            <p:sp>
              <p:nvSpPr>
                <p:cNvPr id="32" name="Rechthoek met één afgeknipte en afgeronde hoek 47">
                  <a:extLst>
                    <a:ext uri="{FF2B5EF4-FFF2-40B4-BE49-F238E27FC236}">
                      <a16:creationId xmlns:a16="http://schemas.microsoft.com/office/drawing/2014/main" id="{AE0C02D5-AC59-48FA-9616-ED0A02BA444A}"/>
                    </a:ext>
                  </a:extLst>
                </p:cNvPr>
                <p:cNvSpPr/>
                <p:nvPr userDrawn="1"/>
              </p:nvSpPr>
              <p:spPr>
                <a:xfrm>
                  <a:off x="-4050578" y="288410"/>
                  <a:ext cx="322125" cy="379107"/>
                </a:xfrm>
                <a:prstGeom prst="snipRoundRect">
                  <a:avLst>
                    <a:gd name="adj1" fmla="val 0"/>
                    <a:gd name="adj2" fmla="val 33753"/>
                  </a:avLst>
                </a:prstGeom>
                <a:solidFill>
                  <a:sysClr val="window" lastClr="FFFFFF"/>
                </a:solidFill>
                <a:ln w="12700" cap="flat" cmpd="sng" algn="ctr">
                  <a:solidFill>
                    <a:srgbClr val="FFFFFF">
                      <a:lumMod val="65000"/>
                    </a:srgbClr>
                  </a:solidFill>
                  <a:prstDash val="solid"/>
                </a:ln>
                <a:effectLst/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900" b="0" i="0" u="none" strike="noStrike" kern="0" cap="none" spc="0" normalizeH="0" baseline="0" noProof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33" name="Rechthoekige driehoek 32">
                  <a:extLst>
                    <a:ext uri="{FF2B5EF4-FFF2-40B4-BE49-F238E27FC236}">
                      <a16:creationId xmlns:a16="http://schemas.microsoft.com/office/drawing/2014/main" id="{E816AB1F-87DC-4621-A91C-EB0EC373B279}"/>
                    </a:ext>
                  </a:extLst>
                </p:cNvPr>
                <p:cNvSpPr/>
                <p:nvPr userDrawn="1"/>
              </p:nvSpPr>
              <p:spPr>
                <a:xfrm>
                  <a:off x="-3833537" y="291656"/>
                  <a:ext cx="103133" cy="93757"/>
                </a:xfrm>
                <a:prstGeom prst="rtTriangle">
                  <a:avLst/>
                </a:prstGeom>
                <a:solidFill>
                  <a:sysClr val="window" lastClr="FFFFFF"/>
                </a:solidFill>
                <a:ln w="12700" cap="flat" cmpd="sng" algn="ctr">
                  <a:solidFill>
                    <a:srgbClr val="FFFFFF">
                      <a:lumMod val="65000"/>
                    </a:srgbClr>
                  </a:solidFill>
                  <a:prstDash val="solid"/>
                </a:ln>
                <a:effectLst/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900" b="0" i="0" u="none" strike="noStrike" kern="0" cap="none" spc="0" normalizeH="0" baseline="0" noProof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34" name="Rechthoek 33">
                  <a:extLst>
                    <a:ext uri="{FF2B5EF4-FFF2-40B4-BE49-F238E27FC236}">
                      <a16:creationId xmlns:a16="http://schemas.microsoft.com/office/drawing/2014/main" id="{34882C7C-5ABD-4826-A9BC-AA1A9B976679}"/>
                    </a:ext>
                  </a:extLst>
                </p:cNvPr>
                <p:cNvSpPr/>
                <p:nvPr userDrawn="1"/>
              </p:nvSpPr>
              <p:spPr>
                <a:xfrm>
                  <a:off x="-4013673" y="314848"/>
                  <a:ext cx="140930" cy="70565"/>
                </a:xfrm>
                <a:prstGeom prst="rect">
                  <a:avLst/>
                </a:prstGeom>
                <a:solidFill>
                  <a:srgbClr val="EDC87E"/>
                </a:solidFill>
                <a:ln w="12700" cap="flat" cmpd="sng" algn="ctr">
                  <a:noFill/>
                  <a:prstDash val="solid"/>
                </a:ln>
                <a:effectLst/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900" b="0" i="0" u="none" strike="noStrike" kern="0" cap="none" spc="0" normalizeH="0" baseline="0" noProof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35" name="Rechthoek 34">
                  <a:extLst>
                    <a:ext uri="{FF2B5EF4-FFF2-40B4-BE49-F238E27FC236}">
                      <a16:creationId xmlns:a16="http://schemas.microsoft.com/office/drawing/2014/main" id="{BCBC91DF-97B5-40C0-AC96-7E8C75307993}"/>
                    </a:ext>
                  </a:extLst>
                </p:cNvPr>
                <p:cNvSpPr/>
                <p:nvPr userDrawn="1"/>
              </p:nvSpPr>
              <p:spPr>
                <a:xfrm>
                  <a:off x="-4020379" y="586428"/>
                  <a:ext cx="261727" cy="61406"/>
                </a:xfrm>
                <a:prstGeom prst="rect">
                  <a:avLst/>
                </a:prstGeom>
                <a:solidFill>
                  <a:srgbClr val="EDC87E"/>
                </a:solidFill>
                <a:ln w="12700" cap="flat" cmpd="sng" algn="ctr">
                  <a:noFill/>
                  <a:prstDash val="solid"/>
                </a:ln>
                <a:effectLst/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R="0" lvl="0" indent="0" algn="ctr" defTabSz="914400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nl-NL" sz="900" b="0" i="0" u="none" strike="noStrike" kern="0" cap="none" spc="0" normalizeH="0" baseline="0" noProof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p:grpSp>
          <p:sp>
            <p:nvSpPr>
              <p:cNvPr id="31" name="Rechthoek 30">
                <a:extLst>
                  <a:ext uri="{FF2B5EF4-FFF2-40B4-BE49-F238E27FC236}">
                    <a16:creationId xmlns:a16="http://schemas.microsoft.com/office/drawing/2014/main" id="{08B6B9A1-030F-4BBF-8C5F-FB2013D5BA1C}"/>
                  </a:ext>
                </a:extLst>
              </p:cNvPr>
              <p:cNvSpPr/>
              <p:nvPr userDrawn="1"/>
            </p:nvSpPr>
            <p:spPr>
              <a:xfrm>
                <a:off x="-910573" y="5352063"/>
                <a:ext cx="681133" cy="385950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900" b="0" i="0" u="none" strike="noStrike" kern="0" cap="none" spc="0" normalizeH="0" baseline="0" noProof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Koptekst en voettekst</a:t>
                </a:r>
              </a:p>
            </p:txBody>
          </p:sp>
        </p:grpSp>
      </p:grpSp>
      <p:grpSp>
        <p:nvGrpSpPr>
          <p:cNvPr id="50" name="INSTRUCTIE">
            <a:extLst>
              <a:ext uri="{FF2B5EF4-FFF2-40B4-BE49-F238E27FC236}">
                <a16:creationId xmlns:a16="http://schemas.microsoft.com/office/drawing/2014/main" id="{415F2235-EF9A-4AB9-936C-8B372CADC3FC}"/>
              </a:ext>
            </a:extLst>
          </p:cNvPr>
          <p:cNvGrpSpPr/>
          <p:nvPr userDrawn="1"/>
        </p:nvGrpSpPr>
        <p:grpSpPr>
          <a:xfrm>
            <a:off x="12314488" y="4969507"/>
            <a:ext cx="3593091" cy="860109"/>
            <a:chOff x="-3786165" y="0"/>
            <a:chExt cx="3593091" cy="1468777"/>
          </a:xfrm>
        </p:grpSpPr>
        <p:sp>
          <p:nvSpPr>
            <p:cNvPr id="51" name="Rechthoek 50">
              <a:extLst>
                <a:ext uri="{FF2B5EF4-FFF2-40B4-BE49-F238E27FC236}">
                  <a16:creationId xmlns:a16="http://schemas.microsoft.com/office/drawing/2014/main" id="{385A1667-E383-4A98-9B1F-AE3F0823CEB2}"/>
                </a:ext>
              </a:extLst>
            </p:cNvPr>
            <p:cNvSpPr/>
            <p:nvPr userDrawn="1"/>
          </p:nvSpPr>
          <p:spPr>
            <a:xfrm>
              <a:off x="-3786165" y="0"/>
              <a:ext cx="3593091" cy="1468777"/>
            </a:xfrm>
            <a:prstGeom prst="rect">
              <a:avLst/>
            </a:prstGeom>
            <a:solidFill>
              <a:srgbClr val="FFFFFF"/>
            </a:solidFill>
            <a:ln w="6350">
              <a:solidFill>
                <a:srgbClr val="ECECEC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0000" tIns="144000" rIns="180000" bIns="14400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l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</a:pPr>
              <a:r>
                <a:rPr lang="nl-NL" sz="1400" b="1" cap="all" baseline="0" noProof="0" dirty="0">
                  <a:solidFill>
                    <a:schemeClr val="accent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Tegel Bewerken</a:t>
              </a:r>
            </a:p>
          </p:txBody>
        </p:sp>
        <p:sp>
          <p:nvSpPr>
            <p:cNvPr id="52" name="Rechthoek 51">
              <a:extLst>
                <a:ext uri="{FF2B5EF4-FFF2-40B4-BE49-F238E27FC236}">
                  <a16:creationId xmlns:a16="http://schemas.microsoft.com/office/drawing/2014/main" id="{B7EB3A4C-03B2-4187-AC2D-A00B87DDC652}"/>
                </a:ext>
              </a:extLst>
            </p:cNvPr>
            <p:cNvSpPr/>
            <p:nvPr userDrawn="1"/>
          </p:nvSpPr>
          <p:spPr>
            <a:xfrm>
              <a:off x="-3644353" y="591413"/>
              <a:ext cx="3309465" cy="285947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Pas het hoofdstuk titel aan d.m.v. op de </a:t>
              </a:r>
              <a:r>
                <a:rPr kumimoji="0" lang="nl-NL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…</a:t>
              </a: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 te klikken in het  gele blok  om de titel in te voeren.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3910780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4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4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 animBg="1">
        <p:tmplLst>
          <p:tmpl>
            <p:tnLst>
              <p:par>
                <p:cTn presetID="2" presetClass="entr" presetSubtype="4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000" fill="hold"/>
                        <p:tgtEl>
                          <p:spTgt spid="3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000" fill="hold"/>
                        <p:tgtEl>
                          <p:spTgt spid="3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7" grpId="0" animBg="1">
        <p:tmplLst>
          <p:tmpl>
            <p:tnLst>
              <p:par>
                <p:cTn presetID="2" presetClass="entr" presetSubtype="4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000" fill="hold"/>
                        <p:tgtEl>
                          <p:spTgt spid="3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000" fill="hold"/>
                        <p:tgtEl>
                          <p:spTgt spid="3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8" grpId="0" animBg="1">
        <p:tmplLst>
          <p:tmpl>
            <p:tnLst>
              <p:par>
                <p:cTn presetID="2" presetClass="entr" presetSubtype="4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000" fill="hold"/>
                        <p:tgtEl>
                          <p:spTgt spid="3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000" fill="hold"/>
                        <p:tgtEl>
                          <p:spTgt spid="3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9" grpId="0" animBg="1">
        <p:tmplLst>
          <p:tmpl>
            <p:tnLst>
              <p:par>
                <p:cTn presetID="2" presetClass="entr" presetSubtype="4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000" fill="hold"/>
                        <p:tgtEl>
                          <p:spTgt spid="3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000" fill="hold"/>
                        <p:tgtEl>
                          <p:spTgt spid="3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0" grpId="0" animBg="1">
        <p:tmplLst>
          <p:tmpl>
            <p:tnLst>
              <p:par>
                <p:cTn presetID="2" presetClass="entr" presetSubtype="4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000" fill="hold"/>
                        <p:tgtEl>
                          <p:spTgt spid="40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000" fill="hold"/>
                        <p:tgtEl>
                          <p:spTgt spid="4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1" grpId="0" animBg="1">
        <p:tmplLst>
          <p:tmpl>
            <p:tnLst>
              <p:par>
                <p:cTn presetID="2" presetClass="entr" presetSubtype="4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000" fill="hold"/>
                        <p:tgtEl>
                          <p:spTgt spid="4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000" fill="hold"/>
                        <p:tgtEl>
                          <p:spTgt spid="4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2" grpId="0" animBg="1">
        <p:tmplLst>
          <p:tmpl>
            <p:tnLst>
              <p:par>
                <p:cTn presetID="2" presetClass="entr" presetSubtype="4" decel="10000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000" fill="hold"/>
                        <p:tgtEl>
                          <p:spTgt spid="4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000" fill="hold"/>
                        <p:tgtEl>
                          <p:spTgt spid="4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3" grpId="0" animBg="1">
        <p:tmplLst>
          <p:tmpl>
            <p:tnLst>
              <p:par>
                <p:cTn presetID="2" presetClass="entr" presetSubtype="4" decel="10000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000" fill="hold"/>
                        <p:tgtEl>
                          <p:spTgt spid="4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000" fill="hold"/>
                        <p:tgtEl>
                          <p:spTgt spid="4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4" grpId="0" animBg="1">
        <p:tmplLst>
          <p:tmpl>
            <p:tnLst>
              <p:par>
                <p:cTn presetID="2" presetClass="entr" presetSubtype="4" decel="10000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000" fill="hold"/>
                        <p:tgtEl>
                          <p:spTgt spid="4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000" fill="hold"/>
                        <p:tgtEl>
                          <p:spTgt spid="4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5" grpId="0" animBg="1">
        <p:tmplLst>
          <p:tmpl>
            <p:tnLst>
              <p:par>
                <p:cTn presetID="2" presetClass="entr" presetSubtype="4" decel="10000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000" fill="hold"/>
                        <p:tgtEl>
                          <p:spTgt spid="4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000" fill="hold"/>
                        <p:tgtEl>
                          <p:spTgt spid="4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6" grpId="0" animBg="1">
        <p:tmplLst>
          <p:tmpl>
            <p:tnLst>
              <p:par>
                <p:cTn presetID="2" presetClass="entr" presetSubtype="4" decel="10000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000" fill="hold"/>
                        <p:tgtEl>
                          <p:spTgt spid="4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000" fill="hold"/>
                        <p:tgtEl>
                          <p:spTgt spid="4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7" grpId="0" animBg="1">
        <p:tmplLst>
          <p:tmpl>
            <p:tnLst>
              <p:par>
                <p:cTn presetID="2" presetClass="entr" presetSubtype="4" decel="10000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000" fill="hold"/>
                        <p:tgtEl>
                          <p:spTgt spid="4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000" fill="hold"/>
                        <p:tgtEl>
                          <p:spTgt spid="4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8" grpId="0" animBg="1">
        <p:tmplLst>
          <p:tmpl>
            <p:tnLst>
              <p:par>
                <p:cTn presetID="2" presetClass="entr" presetSubtype="4" decel="10000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000" fill="hold"/>
                        <p:tgtEl>
                          <p:spTgt spid="4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000" fill="hold"/>
                        <p:tgtEl>
                          <p:spTgt spid="4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9" grpId="0" animBg="1">
        <p:tmplLst>
          <p:tmpl>
            <p:tnLst>
              <p:par>
                <p:cTn presetID="2" presetClass="entr" presetSubtype="4" decel="10000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000" fill="hold"/>
                        <p:tgtEl>
                          <p:spTgt spid="4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000" fill="hold"/>
                        <p:tgtEl>
                          <p:spTgt spid="4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2" grpId="0"/>
    </p:bldLst>
  </p:timing>
  <p:extLst mod="1"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bmenu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jdelijke aanduiding voor tekst 26">
            <a:extLst>
              <a:ext uri="{FF2B5EF4-FFF2-40B4-BE49-F238E27FC236}">
                <a16:creationId xmlns:a16="http://schemas.microsoft.com/office/drawing/2014/main" id="{9C76EC08-7BB3-4B01-BE78-8DDFEA530925}"/>
              </a:ext>
            </a:extLst>
          </p:cNvPr>
          <p:cNvSpPr txBox="1">
            <a:spLocks/>
          </p:cNvSpPr>
          <p:nvPr userDrawn="1"/>
        </p:nvSpPr>
        <p:spPr>
          <a:xfrm flipH="1" flipV="1">
            <a:off x="0" y="-1"/>
            <a:ext cx="6877680" cy="6858000"/>
          </a:xfrm>
          <a:custGeom>
            <a:avLst/>
            <a:gdLst>
              <a:gd name="connsiteX0" fmla="*/ 6891534 w 6891534"/>
              <a:gd name="connsiteY0" fmla="*/ 6858000 h 6858000"/>
              <a:gd name="connsiteX1" fmla="*/ 1860379 w 6891534"/>
              <a:gd name="connsiteY1" fmla="*/ 6858000 h 6858000"/>
              <a:gd name="connsiteX2" fmla="*/ 1860379 w 6891534"/>
              <a:gd name="connsiteY2" fmla="*/ 6856665 h 6858000"/>
              <a:gd name="connsiteX3" fmla="*/ 0 w 6891534"/>
              <a:gd name="connsiteY3" fmla="*/ 6856665 h 6858000"/>
              <a:gd name="connsiteX4" fmla="*/ 1598439 w 6891534"/>
              <a:gd name="connsiteY4" fmla="*/ 86 h 6858000"/>
              <a:gd name="connsiteX5" fmla="*/ 2619892 w 6891534"/>
              <a:gd name="connsiteY5" fmla="*/ 0 h 6858000"/>
              <a:gd name="connsiteX6" fmla="*/ 2619892 w 6891534"/>
              <a:gd name="connsiteY6" fmla="*/ 1334 h 6858000"/>
              <a:gd name="connsiteX7" fmla="*/ 6891534 w 6891534"/>
              <a:gd name="connsiteY7" fmla="*/ 1334 h 6858000"/>
              <a:gd name="connsiteX0" fmla="*/ 6891534 w 6891534"/>
              <a:gd name="connsiteY0" fmla="*/ 6858000 h 6858000"/>
              <a:gd name="connsiteX1" fmla="*/ 1860379 w 6891534"/>
              <a:gd name="connsiteY1" fmla="*/ 6858000 h 6858000"/>
              <a:gd name="connsiteX2" fmla="*/ 1860379 w 6891534"/>
              <a:gd name="connsiteY2" fmla="*/ 6856665 h 6858000"/>
              <a:gd name="connsiteX3" fmla="*/ 0 w 6891534"/>
              <a:gd name="connsiteY3" fmla="*/ 6856665 h 6858000"/>
              <a:gd name="connsiteX4" fmla="*/ 2619892 w 6891534"/>
              <a:gd name="connsiteY4" fmla="*/ 0 h 6858000"/>
              <a:gd name="connsiteX5" fmla="*/ 2619892 w 6891534"/>
              <a:gd name="connsiteY5" fmla="*/ 1334 h 6858000"/>
              <a:gd name="connsiteX6" fmla="*/ 6891534 w 6891534"/>
              <a:gd name="connsiteY6" fmla="*/ 1334 h 6858000"/>
              <a:gd name="connsiteX7" fmla="*/ 6891534 w 6891534"/>
              <a:gd name="connsiteY7" fmla="*/ 6858000 h 6858000"/>
              <a:gd name="connsiteX0" fmla="*/ 6891534 w 6891534"/>
              <a:gd name="connsiteY0" fmla="*/ 6858001 h 6858001"/>
              <a:gd name="connsiteX1" fmla="*/ 1860379 w 6891534"/>
              <a:gd name="connsiteY1" fmla="*/ 6858001 h 6858001"/>
              <a:gd name="connsiteX2" fmla="*/ 1860379 w 6891534"/>
              <a:gd name="connsiteY2" fmla="*/ 6856666 h 6858001"/>
              <a:gd name="connsiteX3" fmla="*/ 0 w 6891534"/>
              <a:gd name="connsiteY3" fmla="*/ 6856666 h 6858001"/>
              <a:gd name="connsiteX4" fmla="*/ 2619892 w 6891534"/>
              <a:gd name="connsiteY4" fmla="*/ 1 h 6858001"/>
              <a:gd name="connsiteX5" fmla="*/ 2619892 w 6891534"/>
              <a:gd name="connsiteY5" fmla="*/ 1335 h 6858001"/>
              <a:gd name="connsiteX6" fmla="*/ 2982455 w 6891534"/>
              <a:gd name="connsiteY6" fmla="*/ 0 h 6858001"/>
              <a:gd name="connsiteX7" fmla="*/ 6891534 w 6891534"/>
              <a:gd name="connsiteY7" fmla="*/ 1335 h 6858001"/>
              <a:gd name="connsiteX8" fmla="*/ 6891534 w 6891534"/>
              <a:gd name="connsiteY8" fmla="*/ 6858001 h 6858001"/>
              <a:gd name="connsiteX0" fmla="*/ 6891534 w 6891534"/>
              <a:gd name="connsiteY0" fmla="*/ 6858001 h 6858001"/>
              <a:gd name="connsiteX1" fmla="*/ 1860379 w 6891534"/>
              <a:gd name="connsiteY1" fmla="*/ 6858001 h 6858001"/>
              <a:gd name="connsiteX2" fmla="*/ 1860379 w 6891534"/>
              <a:gd name="connsiteY2" fmla="*/ 6856666 h 6858001"/>
              <a:gd name="connsiteX3" fmla="*/ 0 w 6891534"/>
              <a:gd name="connsiteY3" fmla="*/ 6856666 h 6858001"/>
              <a:gd name="connsiteX4" fmla="*/ 2619892 w 6891534"/>
              <a:gd name="connsiteY4" fmla="*/ 1 h 6858001"/>
              <a:gd name="connsiteX5" fmla="*/ 2982455 w 6891534"/>
              <a:gd name="connsiteY5" fmla="*/ 0 h 6858001"/>
              <a:gd name="connsiteX6" fmla="*/ 6891534 w 6891534"/>
              <a:gd name="connsiteY6" fmla="*/ 1335 h 6858001"/>
              <a:gd name="connsiteX7" fmla="*/ 6891534 w 6891534"/>
              <a:gd name="connsiteY7" fmla="*/ 6858001 h 6858001"/>
              <a:gd name="connsiteX0" fmla="*/ 6891534 w 6891534"/>
              <a:gd name="connsiteY0" fmla="*/ 6858001 h 6858001"/>
              <a:gd name="connsiteX1" fmla="*/ 1860379 w 6891534"/>
              <a:gd name="connsiteY1" fmla="*/ 6858001 h 6858001"/>
              <a:gd name="connsiteX2" fmla="*/ 1860379 w 6891534"/>
              <a:gd name="connsiteY2" fmla="*/ 6856666 h 6858001"/>
              <a:gd name="connsiteX3" fmla="*/ 0 w 6891534"/>
              <a:gd name="connsiteY3" fmla="*/ 6856666 h 6858001"/>
              <a:gd name="connsiteX4" fmla="*/ 2982455 w 6891534"/>
              <a:gd name="connsiteY4" fmla="*/ 0 h 6858001"/>
              <a:gd name="connsiteX5" fmla="*/ 6891534 w 6891534"/>
              <a:gd name="connsiteY5" fmla="*/ 1335 h 6858001"/>
              <a:gd name="connsiteX6" fmla="*/ 6891534 w 6891534"/>
              <a:gd name="connsiteY6" fmla="*/ 6858001 h 6858001"/>
              <a:gd name="connsiteX0" fmla="*/ 6877680 w 6877680"/>
              <a:gd name="connsiteY0" fmla="*/ 6858001 h 6870521"/>
              <a:gd name="connsiteX1" fmla="*/ 1846525 w 6877680"/>
              <a:gd name="connsiteY1" fmla="*/ 6858001 h 6870521"/>
              <a:gd name="connsiteX2" fmla="*/ 1846525 w 6877680"/>
              <a:gd name="connsiteY2" fmla="*/ 6856666 h 6870521"/>
              <a:gd name="connsiteX3" fmla="*/ 0 w 6877680"/>
              <a:gd name="connsiteY3" fmla="*/ 6870521 h 6870521"/>
              <a:gd name="connsiteX4" fmla="*/ 2968601 w 6877680"/>
              <a:gd name="connsiteY4" fmla="*/ 0 h 6870521"/>
              <a:gd name="connsiteX5" fmla="*/ 6877680 w 6877680"/>
              <a:gd name="connsiteY5" fmla="*/ 1335 h 6870521"/>
              <a:gd name="connsiteX6" fmla="*/ 6877680 w 6877680"/>
              <a:gd name="connsiteY6" fmla="*/ 6858001 h 68705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877680" h="6870521">
                <a:moveTo>
                  <a:pt x="6877680" y="6858001"/>
                </a:moveTo>
                <a:lnTo>
                  <a:pt x="1846525" y="6858001"/>
                </a:lnTo>
                <a:lnTo>
                  <a:pt x="1846525" y="6856666"/>
                </a:lnTo>
                <a:lnTo>
                  <a:pt x="0" y="6870521"/>
                </a:lnTo>
                <a:lnTo>
                  <a:pt x="2968601" y="0"/>
                </a:lnTo>
                <a:lnTo>
                  <a:pt x="6877680" y="1335"/>
                </a:lnTo>
                <a:lnTo>
                  <a:pt x="6877680" y="6858001"/>
                </a:lnTo>
                <a:close/>
              </a:path>
            </a:pathLst>
          </a:custGeom>
          <a:solidFill>
            <a:schemeClr val="tx1">
              <a:lumMod val="40000"/>
              <a:lumOff val="60000"/>
              <a:alpha val="20000"/>
            </a:schemeClr>
          </a:solidFill>
        </p:spPr>
        <p:txBody>
          <a:bodyPr wrap="square" lIns="360000" anchor="ctr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tx1"/>
              </a:buClr>
              <a:buFont typeface="Calibri" panose="020F0502020204030204" pitchFamily="34" charset="0"/>
              <a:buNone/>
              <a:defRPr sz="1400" kern="1200">
                <a:noFill/>
                <a:latin typeface="+mn-lt"/>
                <a:ea typeface="+mn-ea"/>
                <a:cs typeface="+mn-cs"/>
              </a:defRPr>
            </a:lvl1pPr>
            <a:lvl2pPr marL="536575" indent="-2730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›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0" indent="0" algn="l" defTabSz="914400" rtl="0" eaLnBrk="1" latinLnBrk="0" hangingPunct="1">
              <a:lnSpc>
                <a:spcPts val="3200"/>
              </a:lnSpc>
              <a:spcBef>
                <a:spcPts val="500"/>
              </a:spcBef>
              <a:buFont typeface="Arial" panose="020B0604020202020204" pitchFamily="34" charset="0"/>
              <a:buNone/>
              <a:defRPr sz="3400" b="0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None/>
              <a:tabLst/>
              <a:defRPr sz="1800" b="0" kern="1200" cap="none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63525" indent="-26352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+mj-lt"/>
              <a:buAutoNum type="arabicPeriod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3525" indent="-26352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+mj-lt"/>
              <a:buAutoNum type="alphaLcPeriod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i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l-NL" dirty="0"/>
              <a:t>(leeg)</a:t>
            </a:r>
          </a:p>
        </p:txBody>
      </p:sp>
      <p:sp>
        <p:nvSpPr>
          <p:cNvPr id="6" name="- INFO">
            <a:extLst>
              <a:ext uri="{FF2B5EF4-FFF2-40B4-BE49-F238E27FC236}">
                <a16:creationId xmlns:a16="http://schemas.microsoft.com/office/drawing/2014/main" id="{B10543DB-D9D8-47C4-865B-BE11B7029992}"/>
              </a:ext>
            </a:extLst>
          </p:cNvPr>
          <p:cNvSpPr txBox="1"/>
          <p:nvPr userDrawn="1"/>
        </p:nvSpPr>
        <p:spPr>
          <a:xfrm>
            <a:off x="0" y="-363556"/>
            <a:ext cx="12179300" cy="198456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l"/>
            <a:r>
              <a:rPr lang="nl-NL" sz="1400" b="1" cap="all" spc="0" baseline="0" dirty="0">
                <a:solidFill>
                  <a:sysClr val="windowText" lastClr="000000"/>
                </a:solidFill>
                <a:latin typeface="+mn-lt"/>
                <a:cs typeface="Calibri" panose="020F0502020204030204" pitchFamily="34" charset="0"/>
              </a:rPr>
              <a:t>Submenu</a:t>
            </a:r>
          </a:p>
        </p:txBody>
      </p:sp>
      <p:sp>
        <p:nvSpPr>
          <p:cNvPr id="36" name="Tijdelijke aanduiding voor tekst 26">
            <a:extLst>
              <a:ext uri="{FF2B5EF4-FFF2-40B4-BE49-F238E27FC236}">
                <a16:creationId xmlns:a16="http://schemas.microsoft.com/office/drawing/2014/main" id="{0F7E5963-7574-4861-AEE2-CAD32AEABD10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3371918" y="1476691"/>
            <a:ext cx="2636837" cy="2079625"/>
          </a:xfrm>
          <a:solidFill>
            <a:schemeClr val="bg1">
              <a:lumMod val="95000"/>
            </a:schemeClr>
          </a:solidFill>
        </p:spPr>
        <p:txBody>
          <a:bodyPr lIns="180000" rIns="180000" bIns="252000" anchor="b" anchorCtr="0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600" b="0">
                <a:solidFill>
                  <a:schemeClr val="tx1"/>
                </a:solidFill>
              </a:defRPr>
            </a:lvl1pPr>
            <a:lvl2pPr marL="263525" indent="0">
              <a:buFont typeface="Arial" panose="020B0604020202020204" pitchFamily="34" charset="0"/>
              <a:buNone/>
              <a:defRPr sz="1400" b="0"/>
            </a:lvl2pPr>
            <a:lvl3pPr marL="0" indent="0">
              <a:buFont typeface="Arial" panose="020B0604020202020204" pitchFamily="34" charset="0"/>
              <a:buNone/>
              <a:defRPr sz="1400" b="0"/>
            </a:lvl3pPr>
            <a:lvl4pPr marL="0" indent="0">
              <a:buFont typeface="Arial" panose="020B0604020202020204" pitchFamily="34" charset="0"/>
              <a:buNone/>
              <a:defRPr sz="1400" b="0"/>
            </a:lvl4pPr>
            <a:lvl5pPr marL="0" indent="0">
              <a:buFont typeface="Arial" panose="020B0604020202020204" pitchFamily="34" charset="0"/>
              <a:buNone/>
              <a:defRPr sz="1400" b="0"/>
            </a:lvl5pPr>
            <a:lvl6pPr marL="0" indent="0">
              <a:buFont typeface="Arial" panose="020B0604020202020204" pitchFamily="34" charset="0"/>
              <a:buNone/>
              <a:defRPr sz="1400" b="0"/>
            </a:lvl6pPr>
            <a:lvl7pPr marL="0" indent="0">
              <a:buFont typeface="Arial" panose="020B0604020202020204" pitchFamily="34" charset="0"/>
              <a:buNone/>
              <a:defRPr sz="1400" b="0"/>
            </a:lvl7pPr>
            <a:lvl8pPr marL="0" indent="0">
              <a:buFont typeface="Arial" panose="020B0604020202020204" pitchFamily="34" charset="0"/>
              <a:buNone/>
              <a:defRPr sz="1400" b="0"/>
            </a:lvl8pPr>
            <a:lvl9pPr marL="0" indent="0">
              <a:buFont typeface="Arial" panose="020B0604020202020204" pitchFamily="34" charset="0"/>
              <a:buNone/>
              <a:defRPr sz="1400" b="0"/>
            </a:lvl9pPr>
          </a:lstStyle>
          <a:p>
            <a:pPr lvl="0"/>
            <a:r>
              <a:rPr lang="nl-NL" dirty="0"/>
              <a:t> </a:t>
            </a:r>
          </a:p>
        </p:txBody>
      </p:sp>
      <p:sp>
        <p:nvSpPr>
          <p:cNvPr id="37" name="Tijdelijke aanduiding voor tekst 4">
            <a:extLst>
              <a:ext uri="{FF2B5EF4-FFF2-40B4-BE49-F238E27FC236}">
                <a16:creationId xmlns:a16="http://schemas.microsoft.com/office/drawing/2014/main" id="{3E4D43EA-2078-4488-8CA4-B226575BD751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3795042" y="2926715"/>
            <a:ext cx="2213713" cy="629601"/>
          </a:xfrm>
          <a:custGeom>
            <a:avLst/>
            <a:gdLst>
              <a:gd name="connsiteX0" fmla="*/ 0 w 2859088"/>
              <a:gd name="connsiteY0" fmla="*/ 0 h 629601"/>
              <a:gd name="connsiteX1" fmla="*/ 2859088 w 2859088"/>
              <a:gd name="connsiteY1" fmla="*/ 0 h 629601"/>
              <a:gd name="connsiteX2" fmla="*/ 2859088 w 2859088"/>
              <a:gd name="connsiteY2" fmla="*/ 629601 h 629601"/>
              <a:gd name="connsiteX3" fmla="*/ 0 w 2859088"/>
              <a:gd name="connsiteY3" fmla="*/ 629601 h 629601"/>
              <a:gd name="connsiteX4" fmla="*/ 0 w 2859088"/>
              <a:gd name="connsiteY4" fmla="*/ 0 h 629601"/>
              <a:gd name="connsiteX0" fmla="*/ 188685 w 2859088"/>
              <a:gd name="connsiteY0" fmla="*/ 0 h 629601"/>
              <a:gd name="connsiteX1" fmla="*/ 2859088 w 2859088"/>
              <a:gd name="connsiteY1" fmla="*/ 0 h 629601"/>
              <a:gd name="connsiteX2" fmla="*/ 2859088 w 2859088"/>
              <a:gd name="connsiteY2" fmla="*/ 629601 h 629601"/>
              <a:gd name="connsiteX3" fmla="*/ 0 w 2859088"/>
              <a:gd name="connsiteY3" fmla="*/ 629601 h 629601"/>
              <a:gd name="connsiteX4" fmla="*/ 188685 w 2859088"/>
              <a:gd name="connsiteY4" fmla="*/ 0 h 629601"/>
              <a:gd name="connsiteX0" fmla="*/ 147410 w 2859088"/>
              <a:gd name="connsiteY0" fmla="*/ 0 h 632776"/>
              <a:gd name="connsiteX1" fmla="*/ 2859088 w 2859088"/>
              <a:gd name="connsiteY1" fmla="*/ 3175 h 632776"/>
              <a:gd name="connsiteX2" fmla="*/ 2859088 w 2859088"/>
              <a:gd name="connsiteY2" fmla="*/ 632776 h 632776"/>
              <a:gd name="connsiteX3" fmla="*/ 0 w 2859088"/>
              <a:gd name="connsiteY3" fmla="*/ 632776 h 632776"/>
              <a:gd name="connsiteX4" fmla="*/ 147410 w 2859088"/>
              <a:gd name="connsiteY4" fmla="*/ 0 h 632776"/>
              <a:gd name="connsiteX0" fmla="*/ 147410 w 2859088"/>
              <a:gd name="connsiteY0" fmla="*/ 0 h 629601"/>
              <a:gd name="connsiteX1" fmla="*/ 2859088 w 2859088"/>
              <a:gd name="connsiteY1" fmla="*/ 0 h 629601"/>
              <a:gd name="connsiteX2" fmla="*/ 2859088 w 2859088"/>
              <a:gd name="connsiteY2" fmla="*/ 629601 h 629601"/>
              <a:gd name="connsiteX3" fmla="*/ 0 w 2859088"/>
              <a:gd name="connsiteY3" fmla="*/ 629601 h 629601"/>
              <a:gd name="connsiteX4" fmla="*/ 147410 w 2859088"/>
              <a:gd name="connsiteY4" fmla="*/ 0 h 629601"/>
              <a:gd name="connsiteX0" fmla="*/ 264418 w 2976096"/>
              <a:gd name="connsiteY0" fmla="*/ 0 h 629601"/>
              <a:gd name="connsiteX1" fmla="*/ 2976096 w 2976096"/>
              <a:gd name="connsiteY1" fmla="*/ 0 h 629601"/>
              <a:gd name="connsiteX2" fmla="*/ 2976096 w 2976096"/>
              <a:gd name="connsiteY2" fmla="*/ 629601 h 629601"/>
              <a:gd name="connsiteX3" fmla="*/ 0 w 2976096"/>
              <a:gd name="connsiteY3" fmla="*/ 629601 h 629601"/>
              <a:gd name="connsiteX4" fmla="*/ 264418 w 2976096"/>
              <a:gd name="connsiteY4" fmla="*/ 0 h 629601"/>
              <a:gd name="connsiteX0" fmla="*/ 389812 w 2976096"/>
              <a:gd name="connsiteY0" fmla="*/ 0 h 633935"/>
              <a:gd name="connsiteX1" fmla="*/ 2976096 w 2976096"/>
              <a:gd name="connsiteY1" fmla="*/ 4334 h 633935"/>
              <a:gd name="connsiteX2" fmla="*/ 2976096 w 2976096"/>
              <a:gd name="connsiteY2" fmla="*/ 633935 h 633935"/>
              <a:gd name="connsiteX3" fmla="*/ 0 w 2976096"/>
              <a:gd name="connsiteY3" fmla="*/ 633935 h 633935"/>
              <a:gd name="connsiteX4" fmla="*/ 389812 w 2976096"/>
              <a:gd name="connsiteY4" fmla="*/ 0 h 633935"/>
              <a:gd name="connsiteX0" fmla="*/ 361356 w 2976096"/>
              <a:gd name="connsiteY0" fmla="*/ 0 h 633935"/>
              <a:gd name="connsiteX1" fmla="*/ 2976096 w 2976096"/>
              <a:gd name="connsiteY1" fmla="*/ 4334 h 633935"/>
              <a:gd name="connsiteX2" fmla="*/ 2976096 w 2976096"/>
              <a:gd name="connsiteY2" fmla="*/ 633935 h 633935"/>
              <a:gd name="connsiteX3" fmla="*/ 0 w 2976096"/>
              <a:gd name="connsiteY3" fmla="*/ 633935 h 633935"/>
              <a:gd name="connsiteX4" fmla="*/ 361356 w 2976096"/>
              <a:gd name="connsiteY4" fmla="*/ 0 h 633935"/>
              <a:gd name="connsiteX0" fmla="*/ 361356 w 2976096"/>
              <a:gd name="connsiteY0" fmla="*/ 0 h 638168"/>
              <a:gd name="connsiteX1" fmla="*/ 2976096 w 2976096"/>
              <a:gd name="connsiteY1" fmla="*/ 8567 h 638168"/>
              <a:gd name="connsiteX2" fmla="*/ 2976096 w 2976096"/>
              <a:gd name="connsiteY2" fmla="*/ 638168 h 638168"/>
              <a:gd name="connsiteX3" fmla="*/ 0 w 2976096"/>
              <a:gd name="connsiteY3" fmla="*/ 638168 h 638168"/>
              <a:gd name="connsiteX4" fmla="*/ 361356 w 2976096"/>
              <a:gd name="connsiteY4" fmla="*/ 0 h 638168"/>
              <a:gd name="connsiteX0" fmla="*/ 355665 w 2976096"/>
              <a:gd name="connsiteY0" fmla="*/ 4133 h 629601"/>
              <a:gd name="connsiteX1" fmla="*/ 2976096 w 2976096"/>
              <a:gd name="connsiteY1" fmla="*/ 0 h 629601"/>
              <a:gd name="connsiteX2" fmla="*/ 2976096 w 2976096"/>
              <a:gd name="connsiteY2" fmla="*/ 629601 h 629601"/>
              <a:gd name="connsiteX3" fmla="*/ 0 w 2976096"/>
              <a:gd name="connsiteY3" fmla="*/ 629601 h 629601"/>
              <a:gd name="connsiteX4" fmla="*/ 355665 w 2976096"/>
              <a:gd name="connsiteY4" fmla="*/ 4133 h 6296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976096" h="629601">
                <a:moveTo>
                  <a:pt x="355665" y="4133"/>
                </a:moveTo>
                <a:lnTo>
                  <a:pt x="2976096" y="0"/>
                </a:lnTo>
                <a:lnTo>
                  <a:pt x="2976096" y="629601"/>
                </a:lnTo>
                <a:lnTo>
                  <a:pt x="0" y="629601"/>
                </a:lnTo>
                <a:lnTo>
                  <a:pt x="355665" y="4133"/>
                </a:lnTo>
                <a:close/>
              </a:path>
            </a:pathLst>
          </a:custGeom>
          <a:solidFill>
            <a:srgbClr val="FEDB62"/>
          </a:solidFill>
        </p:spPr>
        <p:txBody>
          <a:bodyPr lIns="36000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nl-NL" dirty="0"/>
              <a:t>Hoofdstuk titel</a:t>
            </a:r>
            <a:br>
              <a:rPr lang="nl-NL" dirty="0"/>
            </a:br>
            <a:r>
              <a:rPr lang="nl-NL" dirty="0"/>
              <a:t>max. 2 regels</a:t>
            </a:r>
          </a:p>
        </p:txBody>
      </p:sp>
      <p:sp>
        <p:nvSpPr>
          <p:cNvPr id="38" name="Tijdelijke aanduiding voor tekst 26">
            <a:extLst>
              <a:ext uri="{FF2B5EF4-FFF2-40B4-BE49-F238E27FC236}">
                <a16:creationId xmlns:a16="http://schemas.microsoft.com/office/drawing/2014/main" id="{C25FFC85-D99A-4635-A31D-514AE37E5834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6174165" y="1476691"/>
            <a:ext cx="2636837" cy="2079625"/>
          </a:xfrm>
          <a:solidFill>
            <a:schemeClr val="bg1">
              <a:lumMod val="95000"/>
            </a:schemeClr>
          </a:solidFill>
        </p:spPr>
        <p:txBody>
          <a:bodyPr lIns="180000" rIns="180000" bIns="252000" anchor="b" anchorCtr="0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600" b="0">
                <a:solidFill>
                  <a:schemeClr val="tx1"/>
                </a:solidFill>
              </a:defRPr>
            </a:lvl1pPr>
            <a:lvl2pPr marL="263525" indent="0">
              <a:buFont typeface="Arial" panose="020B0604020202020204" pitchFamily="34" charset="0"/>
              <a:buNone/>
              <a:defRPr sz="1400" b="0"/>
            </a:lvl2pPr>
            <a:lvl3pPr marL="0" indent="0">
              <a:buFont typeface="Arial" panose="020B0604020202020204" pitchFamily="34" charset="0"/>
              <a:buNone/>
              <a:defRPr sz="1400" b="0"/>
            </a:lvl3pPr>
            <a:lvl4pPr marL="0" indent="0">
              <a:buFont typeface="Arial" panose="020B0604020202020204" pitchFamily="34" charset="0"/>
              <a:buNone/>
              <a:defRPr sz="1400" b="0"/>
            </a:lvl4pPr>
            <a:lvl5pPr marL="0" indent="0">
              <a:buFont typeface="Arial" panose="020B0604020202020204" pitchFamily="34" charset="0"/>
              <a:buNone/>
              <a:defRPr sz="1400" b="0"/>
            </a:lvl5pPr>
            <a:lvl6pPr marL="0" indent="0">
              <a:buFont typeface="Arial" panose="020B0604020202020204" pitchFamily="34" charset="0"/>
              <a:buNone/>
              <a:defRPr sz="1400" b="0"/>
            </a:lvl6pPr>
            <a:lvl7pPr marL="0" indent="0">
              <a:buFont typeface="Arial" panose="020B0604020202020204" pitchFamily="34" charset="0"/>
              <a:buNone/>
              <a:defRPr sz="1400" b="0"/>
            </a:lvl7pPr>
            <a:lvl8pPr marL="0" indent="0">
              <a:buFont typeface="Arial" panose="020B0604020202020204" pitchFamily="34" charset="0"/>
              <a:buNone/>
              <a:defRPr sz="1400" b="0"/>
            </a:lvl8pPr>
            <a:lvl9pPr marL="0" indent="0">
              <a:buFont typeface="Arial" panose="020B0604020202020204" pitchFamily="34" charset="0"/>
              <a:buNone/>
              <a:defRPr sz="1400" b="0"/>
            </a:lvl9pPr>
          </a:lstStyle>
          <a:p>
            <a:pPr lvl="0"/>
            <a:r>
              <a:rPr lang="nl-NL" dirty="0"/>
              <a:t> </a:t>
            </a:r>
          </a:p>
        </p:txBody>
      </p:sp>
      <p:sp>
        <p:nvSpPr>
          <p:cNvPr id="39" name="Tijdelijke aanduiding voor tekst 4">
            <a:extLst>
              <a:ext uri="{FF2B5EF4-FFF2-40B4-BE49-F238E27FC236}">
                <a16:creationId xmlns:a16="http://schemas.microsoft.com/office/drawing/2014/main" id="{0835992C-84F6-418D-A29D-8FD6D0CBF8A7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6597289" y="2926715"/>
            <a:ext cx="2213713" cy="629601"/>
          </a:xfrm>
          <a:custGeom>
            <a:avLst/>
            <a:gdLst>
              <a:gd name="connsiteX0" fmla="*/ 0 w 2859088"/>
              <a:gd name="connsiteY0" fmla="*/ 0 h 629601"/>
              <a:gd name="connsiteX1" fmla="*/ 2859088 w 2859088"/>
              <a:gd name="connsiteY1" fmla="*/ 0 h 629601"/>
              <a:gd name="connsiteX2" fmla="*/ 2859088 w 2859088"/>
              <a:gd name="connsiteY2" fmla="*/ 629601 h 629601"/>
              <a:gd name="connsiteX3" fmla="*/ 0 w 2859088"/>
              <a:gd name="connsiteY3" fmla="*/ 629601 h 629601"/>
              <a:gd name="connsiteX4" fmla="*/ 0 w 2859088"/>
              <a:gd name="connsiteY4" fmla="*/ 0 h 629601"/>
              <a:gd name="connsiteX0" fmla="*/ 188685 w 2859088"/>
              <a:gd name="connsiteY0" fmla="*/ 0 h 629601"/>
              <a:gd name="connsiteX1" fmla="*/ 2859088 w 2859088"/>
              <a:gd name="connsiteY1" fmla="*/ 0 h 629601"/>
              <a:gd name="connsiteX2" fmla="*/ 2859088 w 2859088"/>
              <a:gd name="connsiteY2" fmla="*/ 629601 h 629601"/>
              <a:gd name="connsiteX3" fmla="*/ 0 w 2859088"/>
              <a:gd name="connsiteY3" fmla="*/ 629601 h 629601"/>
              <a:gd name="connsiteX4" fmla="*/ 188685 w 2859088"/>
              <a:gd name="connsiteY4" fmla="*/ 0 h 629601"/>
              <a:gd name="connsiteX0" fmla="*/ 147410 w 2859088"/>
              <a:gd name="connsiteY0" fmla="*/ 0 h 632776"/>
              <a:gd name="connsiteX1" fmla="*/ 2859088 w 2859088"/>
              <a:gd name="connsiteY1" fmla="*/ 3175 h 632776"/>
              <a:gd name="connsiteX2" fmla="*/ 2859088 w 2859088"/>
              <a:gd name="connsiteY2" fmla="*/ 632776 h 632776"/>
              <a:gd name="connsiteX3" fmla="*/ 0 w 2859088"/>
              <a:gd name="connsiteY3" fmla="*/ 632776 h 632776"/>
              <a:gd name="connsiteX4" fmla="*/ 147410 w 2859088"/>
              <a:gd name="connsiteY4" fmla="*/ 0 h 632776"/>
              <a:gd name="connsiteX0" fmla="*/ 147410 w 2859088"/>
              <a:gd name="connsiteY0" fmla="*/ 0 h 629601"/>
              <a:gd name="connsiteX1" fmla="*/ 2859088 w 2859088"/>
              <a:gd name="connsiteY1" fmla="*/ 0 h 629601"/>
              <a:gd name="connsiteX2" fmla="*/ 2859088 w 2859088"/>
              <a:gd name="connsiteY2" fmla="*/ 629601 h 629601"/>
              <a:gd name="connsiteX3" fmla="*/ 0 w 2859088"/>
              <a:gd name="connsiteY3" fmla="*/ 629601 h 629601"/>
              <a:gd name="connsiteX4" fmla="*/ 147410 w 2859088"/>
              <a:gd name="connsiteY4" fmla="*/ 0 h 629601"/>
              <a:gd name="connsiteX0" fmla="*/ 264418 w 2976096"/>
              <a:gd name="connsiteY0" fmla="*/ 0 h 629601"/>
              <a:gd name="connsiteX1" fmla="*/ 2976096 w 2976096"/>
              <a:gd name="connsiteY1" fmla="*/ 0 h 629601"/>
              <a:gd name="connsiteX2" fmla="*/ 2976096 w 2976096"/>
              <a:gd name="connsiteY2" fmla="*/ 629601 h 629601"/>
              <a:gd name="connsiteX3" fmla="*/ 0 w 2976096"/>
              <a:gd name="connsiteY3" fmla="*/ 629601 h 629601"/>
              <a:gd name="connsiteX4" fmla="*/ 264418 w 2976096"/>
              <a:gd name="connsiteY4" fmla="*/ 0 h 629601"/>
              <a:gd name="connsiteX0" fmla="*/ 389812 w 2976096"/>
              <a:gd name="connsiteY0" fmla="*/ 0 h 633935"/>
              <a:gd name="connsiteX1" fmla="*/ 2976096 w 2976096"/>
              <a:gd name="connsiteY1" fmla="*/ 4334 h 633935"/>
              <a:gd name="connsiteX2" fmla="*/ 2976096 w 2976096"/>
              <a:gd name="connsiteY2" fmla="*/ 633935 h 633935"/>
              <a:gd name="connsiteX3" fmla="*/ 0 w 2976096"/>
              <a:gd name="connsiteY3" fmla="*/ 633935 h 633935"/>
              <a:gd name="connsiteX4" fmla="*/ 389812 w 2976096"/>
              <a:gd name="connsiteY4" fmla="*/ 0 h 633935"/>
              <a:gd name="connsiteX0" fmla="*/ 361356 w 2976096"/>
              <a:gd name="connsiteY0" fmla="*/ 0 h 633935"/>
              <a:gd name="connsiteX1" fmla="*/ 2976096 w 2976096"/>
              <a:gd name="connsiteY1" fmla="*/ 4334 h 633935"/>
              <a:gd name="connsiteX2" fmla="*/ 2976096 w 2976096"/>
              <a:gd name="connsiteY2" fmla="*/ 633935 h 633935"/>
              <a:gd name="connsiteX3" fmla="*/ 0 w 2976096"/>
              <a:gd name="connsiteY3" fmla="*/ 633935 h 633935"/>
              <a:gd name="connsiteX4" fmla="*/ 361356 w 2976096"/>
              <a:gd name="connsiteY4" fmla="*/ 0 h 633935"/>
              <a:gd name="connsiteX0" fmla="*/ 361356 w 2976096"/>
              <a:gd name="connsiteY0" fmla="*/ 0 h 638168"/>
              <a:gd name="connsiteX1" fmla="*/ 2976096 w 2976096"/>
              <a:gd name="connsiteY1" fmla="*/ 8567 h 638168"/>
              <a:gd name="connsiteX2" fmla="*/ 2976096 w 2976096"/>
              <a:gd name="connsiteY2" fmla="*/ 638168 h 638168"/>
              <a:gd name="connsiteX3" fmla="*/ 0 w 2976096"/>
              <a:gd name="connsiteY3" fmla="*/ 638168 h 638168"/>
              <a:gd name="connsiteX4" fmla="*/ 361356 w 2976096"/>
              <a:gd name="connsiteY4" fmla="*/ 0 h 638168"/>
              <a:gd name="connsiteX0" fmla="*/ 355665 w 2976096"/>
              <a:gd name="connsiteY0" fmla="*/ 4133 h 629601"/>
              <a:gd name="connsiteX1" fmla="*/ 2976096 w 2976096"/>
              <a:gd name="connsiteY1" fmla="*/ 0 h 629601"/>
              <a:gd name="connsiteX2" fmla="*/ 2976096 w 2976096"/>
              <a:gd name="connsiteY2" fmla="*/ 629601 h 629601"/>
              <a:gd name="connsiteX3" fmla="*/ 0 w 2976096"/>
              <a:gd name="connsiteY3" fmla="*/ 629601 h 629601"/>
              <a:gd name="connsiteX4" fmla="*/ 355665 w 2976096"/>
              <a:gd name="connsiteY4" fmla="*/ 4133 h 6296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976096" h="629601">
                <a:moveTo>
                  <a:pt x="355665" y="4133"/>
                </a:moveTo>
                <a:lnTo>
                  <a:pt x="2976096" y="0"/>
                </a:lnTo>
                <a:lnTo>
                  <a:pt x="2976096" y="629601"/>
                </a:lnTo>
                <a:lnTo>
                  <a:pt x="0" y="629601"/>
                </a:lnTo>
                <a:lnTo>
                  <a:pt x="355665" y="4133"/>
                </a:lnTo>
                <a:close/>
              </a:path>
            </a:pathLst>
          </a:custGeom>
          <a:solidFill>
            <a:srgbClr val="FEDB62"/>
          </a:solidFill>
        </p:spPr>
        <p:txBody>
          <a:bodyPr lIns="36000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nl-NL" dirty="0"/>
              <a:t>Hoofdstuk titel</a:t>
            </a:r>
            <a:br>
              <a:rPr lang="nl-NL" dirty="0"/>
            </a:br>
            <a:r>
              <a:rPr lang="nl-NL" dirty="0"/>
              <a:t>max. 2 regels</a:t>
            </a:r>
          </a:p>
        </p:txBody>
      </p:sp>
      <p:sp>
        <p:nvSpPr>
          <p:cNvPr id="40" name="Tijdelijke aanduiding voor tekst 26">
            <a:extLst>
              <a:ext uri="{FF2B5EF4-FFF2-40B4-BE49-F238E27FC236}">
                <a16:creationId xmlns:a16="http://schemas.microsoft.com/office/drawing/2014/main" id="{4A604173-0852-4BE4-B849-346AE7322DDF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9020379" y="1476691"/>
            <a:ext cx="2636837" cy="2079625"/>
          </a:xfrm>
          <a:solidFill>
            <a:schemeClr val="bg1">
              <a:lumMod val="95000"/>
            </a:schemeClr>
          </a:solidFill>
        </p:spPr>
        <p:txBody>
          <a:bodyPr lIns="180000" rIns="180000" bIns="252000" anchor="b" anchorCtr="0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600" b="0">
                <a:solidFill>
                  <a:schemeClr val="tx1"/>
                </a:solidFill>
              </a:defRPr>
            </a:lvl1pPr>
            <a:lvl2pPr marL="263525" indent="0">
              <a:buFont typeface="Arial" panose="020B0604020202020204" pitchFamily="34" charset="0"/>
              <a:buNone/>
              <a:defRPr sz="1400" b="0"/>
            </a:lvl2pPr>
            <a:lvl3pPr marL="0" indent="0">
              <a:buFont typeface="Arial" panose="020B0604020202020204" pitchFamily="34" charset="0"/>
              <a:buNone/>
              <a:defRPr sz="1400" b="0"/>
            </a:lvl3pPr>
            <a:lvl4pPr marL="0" indent="0">
              <a:buFont typeface="Arial" panose="020B0604020202020204" pitchFamily="34" charset="0"/>
              <a:buNone/>
              <a:defRPr sz="1400" b="0"/>
            </a:lvl4pPr>
            <a:lvl5pPr marL="0" indent="0">
              <a:buFont typeface="Arial" panose="020B0604020202020204" pitchFamily="34" charset="0"/>
              <a:buNone/>
              <a:defRPr sz="1400" b="0"/>
            </a:lvl5pPr>
            <a:lvl6pPr marL="0" indent="0">
              <a:buFont typeface="Arial" panose="020B0604020202020204" pitchFamily="34" charset="0"/>
              <a:buNone/>
              <a:defRPr sz="1400" b="0"/>
            </a:lvl6pPr>
            <a:lvl7pPr marL="0" indent="0">
              <a:buFont typeface="Arial" panose="020B0604020202020204" pitchFamily="34" charset="0"/>
              <a:buNone/>
              <a:defRPr sz="1400" b="0"/>
            </a:lvl7pPr>
            <a:lvl8pPr marL="0" indent="0">
              <a:buFont typeface="Arial" panose="020B0604020202020204" pitchFamily="34" charset="0"/>
              <a:buNone/>
              <a:defRPr sz="1400" b="0"/>
            </a:lvl8pPr>
            <a:lvl9pPr marL="0" indent="0">
              <a:buFont typeface="Arial" panose="020B0604020202020204" pitchFamily="34" charset="0"/>
              <a:buNone/>
              <a:defRPr sz="1400" b="0"/>
            </a:lvl9pPr>
          </a:lstStyle>
          <a:p>
            <a:pPr lvl="0"/>
            <a:r>
              <a:rPr lang="nl-NL" dirty="0"/>
              <a:t> </a:t>
            </a:r>
          </a:p>
        </p:txBody>
      </p:sp>
      <p:sp>
        <p:nvSpPr>
          <p:cNvPr id="41" name="Tijdelijke aanduiding voor tekst 4">
            <a:extLst>
              <a:ext uri="{FF2B5EF4-FFF2-40B4-BE49-F238E27FC236}">
                <a16:creationId xmlns:a16="http://schemas.microsoft.com/office/drawing/2014/main" id="{A4161724-ED78-464F-9726-680334E332F2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9443503" y="2926715"/>
            <a:ext cx="2213713" cy="629601"/>
          </a:xfrm>
          <a:custGeom>
            <a:avLst/>
            <a:gdLst>
              <a:gd name="connsiteX0" fmla="*/ 0 w 2859088"/>
              <a:gd name="connsiteY0" fmla="*/ 0 h 629601"/>
              <a:gd name="connsiteX1" fmla="*/ 2859088 w 2859088"/>
              <a:gd name="connsiteY1" fmla="*/ 0 h 629601"/>
              <a:gd name="connsiteX2" fmla="*/ 2859088 w 2859088"/>
              <a:gd name="connsiteY2" fmla="*/ 629601 h 629601"/>
              <a:gd name="connsiteX3" fmla="*/ 0 w 2859088"/>
              <a:gd name="connsiteY3" fmla="*/ 629601 h 629601"/>
              <a:gd name="connsiteX4" fmla="*/ 0 w 2859088"/>
              <a:gd name="connsiteY4" fmla="*/ 0 h 629601"/>
              <a:gd name="connsiteX0" fmla="*/ 188685 w 2859088"/>
              <a:gd name="connsiteY0" fmla="*/ 0 h 629601"/>
              <a:gd name="connsiteX1" fmla="*/ 2859088 w 2859088"/>
              <a:gd name="connsiteY1" fmla="*/ 0 h 629601"/>
              <a:gd name="connsiteX2" fmla="*/ 2859088 w 2859088"/>
              <a:gd name="connsiteY2" fmla="*/ 629601 h 629601"/>
              <a:gd name="connsiteX3" fmla="*/ 0 w 2859088"/>
              <a:gd name="connsiteY3" fmla="*/ 629601 h 629601"/>
              <a:gd name="connsiteX4" fmla="*/ 188685 w 2859088"/>
              <a:gd name="connsiteY4" fmla="*/ 0 h 629601"/>
              <a:gd name="connsiteX0" fmla="*/ 147410 w 2859088"/>
              <a:gd name="connsiteY0" fmla="*/ 0 h 632776"/>
              <a:gd name="connsiteX1" fmla="*/ 2859088 w 2859088"/>
              <a:gd name="connsiteY1" fmla="*/ 3175 h 632776"/>
              <a:gd name="connsiteX2" fmla="*/ 2859088 w 2859088"/>
              <a:gd name="connsiteY2" fmla="*/ 632776 h 632776"/>
              <a:gd name="connsiteX3" fmla="*/ 0 w 2859088"/>
              <a:gd name="connsiteY3" fmla="*/ 632776 h 632776"/>
              <a:gd name="connsiteX4" fmla="*/ 147410 w 2859088"/>
              <a:gd name="connsiteY4" fmla="*/ 0 h 632776"/>
              <a:gd name="connsiteX0" fmla="*/ 147410 w 2859088"/>
              <a:gd name="connsiteY0" fmla="*/ 0 h 629601"/>
              <a:gd name="connsiteX1" fmla="*/ 2859088 w 2859088"/>
              <a:gd name="connsiteY1" fmla="*/ 0 h 629601"/>
              <a:gd name="connsiteX2" fmla="*/ 2859088 w 2859088"/>
              <a:gd name="connsiteY2" fmla="*/ 629601 h 629601"/>
              <a:gd name="connsiteX3" fmla="*/ 0 w 2859088"/>
              <a:gd name="connsiteY3" fmla="*/ 629601 h 629601"/>
              <a:gd name="connsiteX4" fmla="*/ 147410 w 2859088"/>
              <a:gd name="connsiteY4" fmla="*/ 0 h 629601"/>
              <a:gd name="connsiteX0" fmla="*/ 264418 w 2976096"/>
              <a:gd name="connsiteY0" fmla="*/ 0 h 629601"/>
              <a:gd name="connsiteX1" fmla="*/ 2976096 w 2976096"/>
              <a:gd name="connsiteY1" fmla="*/ 0 h 629601"/>
              <a:gd name="connsiteX2" fmla="*/ 2976096 w 2976096"/>
              <a:gd name="connsiteY2" fmla="*/ 629601 h 629601"/>
              <a:gd name="connsiteX3" fmla="*/ 0 w 2976096"/>
              <a:gd name="connsiteY3" fmla="*/ 629601 h 629601"/>
              <a:gd name="connsiteX4" fmla="*/ 264418 w 2976096"/>
              <a:gd name="connsiteY4" fmla="*/ 0 h 629601"/>
              <a:gd name="connsiteX0" fmla="*/ 389812 w 2976096"/>
              <a:gd name="connsiteY0" fmla="*/ 0 h 633935"/>
              <a:gd name="connsiteX1" fmla="*/ 2976096 w 2976096"/>
              <a:gd name="connsiteY1" fmla="*/ 4334 h 633935"/>
              <a:gd name="connsiteX2" fmla="*/ 2976096 w 2976096"/>
              <a:gd name="connsiteY2" fmla="*/ 633935 h 633935"/>
              <a:gd name="connsiteX3" fmla="*/ 0 w 2976096"/>
              <a:gd name="connsiteY3" fmla="*/ 633935 h 633935"/>
              <a:gd name="connsiteX4" fmla="*/ 389812 w 2976096"/>
              <a:gd name="connsiteY4" fmla="*/ 0 h 633935"/>
              <a:gd name="connsiteX0" fmla="*/ 361356 w 2976096"/>
              <a:gd name="connsiteY0" fmla="*/ 0 h 633935"/>
              <a:gd name="connsiteX1" fmla="*/ 2976096 w 2976096"/>
              <a:gd name="connsiteY1" fmla="*/ 4334 h 633935"/>
              <a:gd name="connsiteX2" fmla="*/ 2976096 w 2976096"/>
              <a:gd name="connsiteY2" fmla="*/ 633935 h 633935"/>
              <a:gd name="connsiteX3" fmla="*/ 0 w 2976096"/>
              <a:gd name="connsiteY3" fmla="*/ 633935 h 633935"/>
              <a:gd name="connsiteX4" fmla="*/ 361356 w 2976096"/>
              <a:gd name="connsiteY4" fmla="*/ 0 h 633935"/>
              <a:gd name="connsiteX0" fmla="*/ 361356 w 2976096"/>
              <a:gd name="connsiteY0" fmla="*/ 0 h 638168"/>
              <a:gd name="connsiteX1" fmla="*/ 2976096 w 2976096"/>
              <a:gd name="connsiteY1" fmla="*/ 8567 h 638168"/>
              <a:gd name="connsiteX2" fmla="*/ 2976096 w 2976096"/>
              <a:gd name="connsiteY2" fmla="*/ 638168 h 638168"/>
              <a:gd name="connsiteX3" fmla="*/ 0 w 2976096"/>
              <a:gd name="connsiteY3" fmla="*/ 638168 h 638168"/>
              <a:gd name="connsiteX4" fmla="*/ 361356 w 2976096"/>
              <a:gd name="connsiteY4" fmla="*/ 0 h 638168"/>
              <a:gd name="connsiteX0" fmla="*/ 355665 w 2976096"/>
              <a:gd name="connsiteY0" fmla="*/ 4133 h 629601"/>
              <a:gd name="connsiteX1" fmla="*/ 2976096 w 2976096"/>
              <a:gd name="connsiteY1" fmla="*/ 0 h 629601"/>
              <a:gd name="connsiteX2" fmla="*/ 2976096 w 2976096"/>
              <a:gd name="connsiteY2" fmla="*/ 629601 h 629601"/>
              <a:gd name="connsiteX3" fmla="*/ 0 w 2976096"/>
              <a:gd name="connsiteY3" fmla="*/ 629601 h 629601"/>
              <a:gd name="connsiteX4" fmla="*/ 355665 w 2976096"/>
              <a:gd name="connsiteY4" fmla="*/ 4133 h 6296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976096" h="629601">
                <a:moveTo>
                  <a:pt x="355665" y="4133"/>
                </a:moveTo>
                <a:lnTo>
                  <a:pt x="2976096" y="0"/>
                </a:lnTo>
                <a:lnTo>
                  <a:pt x="2976096" y="629601"/>
                </a:lnTo>
                <a:lnTo>
                  <a:pt x="0" y="629601"/>
                </a:lnTo>
                <a:lnTo>
                  <a:pt x="355665" y="4133"/>
                </a:lnTo>
                <a:close/>
              </a:path>
            </a:pathLst>
          </a:custGeom>
          <a:solidFill>
            <a:srgbClr val="FEDB62"/>
          </a:solidFill>
        </p:spPr>
        <p:txBody>
          <a:bodyPr lIns="36000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nl-NL" dirty="0"/>
              <a:t>Hoofdstuk titel</a:t>
            </a:r>
            <a:br>
              <a:rPr lang="nl-NL" dirty="0"/>
            </a:br>
            <a:r>
              <a:rPr lang="nl-NL" dirty="0"/>
              <a:t>max. 2 regels</a:t>
            </a:r>
          </a:p>
        </p:txBody>
      </p:sp>
      <p:sp>
        <p:nvSpPr>
          <p:cNvPr id="42" name="Tijdelijke aanduiding voor tekst 26">
            <a:extLst>
              <a:ext uri="{FF2B5EF4-FFF2-40B4-BE49-F238E27FC236}">
                <a16:creationId xmlns:a16="http://schemas.microsoft.com/office/drawing/2014/main" id="{C0F40F1A-DF43-4C74-82D5-ECE3CAC6642F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547688" y="3749991"/>
            <a:ext cx="2636837" cy="2079625"/>
          </a:xfrm>
          <a:solidFill>
            <a:schemeClr val="bg1">
              <a:lumMod val="95000"/>
            </a:schemeClr>
          </a:solidFill>
        </p:spPr>
        <p:txBody>
          <a:bodyPr lIns="180000" rIns="180000" bIns="252000" anchor="b" anchorCtr="0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600" b="0">
                <a:solidFill>
                  <a:schemeClr val="tx1"/>
                </a:solidFill>
              </a:defRPr>
            </a:lvl1pPr>
            <a:lvl2pPr marL="263525" indent="0">
              <a:buFont typeface="Arial" panose="020B0604020202020204" pitchFamily="34" charset="0"/>
              <a:buNone/>
              <a:defRPr sz="1400" b="0"/>
            </a:lvl2pPr>
            <a:lvl3pPr marL="0" indent="0">
              <a:buFont typeface="Arial" panose="020B0604020202020204" pitchFamily="34" charset="0"/>
              <a:buNone/>
              <a:defRPr sz="1400" b="0"/>
            </a:lvl3pPr>
            <a:lvl4pPr marL="0" indent="0">
              <a:buFont typeface="Arial" panose="020B0604020202020204" pitchFamily="34" charset="0"/>
              <a:buNone/>
              <a:defRPr sz="1400" b="0"/>
            </a:lvl4pPr>
            <a:lvl5pPr marL="0" indent="0">
              <a:buFont typeface="Arial" panose="020B0604020202020204" pitchFamily="34" charset="0"/>
              <a:buNone/>
              <a:defRPr sz="1400" b="0"/>
            </a:lvl5pPr>
            <a:lvl6pPr marL="0" indent="0">
              <a:buFont typeface="Arial" panose="020B0604020202020204" pitchFamily="34" charset="0"/>
              <a:buNone/>
              <a:defRPr sz="1400" b="0"/>
            </a:lvl6pPr>
            <a:lvl7pPr marL="0" indent="0">
              <a:buFont typeface="Arial" panose="020B0604020202020204" pitchFamily="34" charset="0"/>
              <a:buNone/>
              <a:defRPr sz="1400" b="0"/>
            </a:lvl7pPr>
            <a:lvl8pPr marL="0" indent="0">
              <a:buFont typeface="Arial" panose="020B0604020202020204" pitchFamily="34" charset="0"/>
              <a:buNone/>
              <a:defRPr sz="1400" b="0"/>
            </a:lvl8pPr>
            <a:lvl9pPr marL="0" indent="0">
              <a:buFont typeface="Arial" panose="020B0604020202020204" pitchFamily="34" charset="0"/>
              <a:buNone/>
              <a:defRPr sz="1400" b="0"/>
            </a:lvl9pPr>
          </a:lstStyle>
          <a:p>
            <a:pPr lvl="0"/>
            <a:r>
              <a:rPr lang="nl-NL" dirty="0"/>
              <a:t> </a:t>
            </a:r>
          </a:p>
        </p:txBody>
      </p:sp>
      <p:sp>
        <p:nvSpPr>
          <p:cNvPr id="43" name="Tijdelijke aanduiding voor tekst 4">
            <a:extLst>
              <a:ext uri="{FF2B5EF4-FFF2-40B4-BE49-F238E27FC236}">
                <a16:creationId xmlns:a16="http://schemas.microsoft.com/office/drawing/2014/main" id="{CF18D7AF-5ED8-448D-8D42-B3628B191A67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970812" y="5200015"/>
            <a:ext cx="2213713" cy="629601"/>
          </a:xfrm>
          <a:custGeom>
            <a:avLst/>
            <a:gdLst>
              <a:gd name="connsiteX0" fmla="*/ 0 w 2859088"/>
              <a:gd name="connsiteY0" fmla="*/ 0 h 629601"/>
              <a:gd name="connsiteX1" fmla="*/ 2859088 w 2859088"/>
              <a:gd name="connsiteY1" fmla="*/ 0 h 629601"/>
              <a:gd name="connsiteX2" fmla="*/ 2859088 w 2859088"/>
              <a:gd name="connsiteY2" fmla="*/ 629601 h 629601"/>
              <a:gd name="connsiteX3" fmla="*/ 0 w 2859088"/>
              <a:gd name="connsiteY3" fmla="*/ 629601 h 629601"/>
              <a:gd name="connsiteX4" fmla="*/ 0 w 2859088"/>
              <a:gd name="connsiteY4" fmla="*/ 0 h 629601"/>
              <a:gd name="connsiteX0" fmla="*/ 188685 w 2859088"/>
              <a:gd name="connsiteY0" fmla="*/ 0 h 629601"/>
              <a:gd name="connsiteX1" fmla="*/ 2859088 w 2859088"/>
              <a:gd name="connsiteY1" fmla="*/ 0 h 629601"/>
              <a:gd name="connsiteX2" fmla="*/ 2859088 w 2859088"/>
              <a:gd name="connsiteY2" fmla="*/ 629601 h 629601"/>
              <a:gd name="connsiteX3" fmla="*/ 0 w 2859088"/>
              <a:gd name="connsiteY3" fmla="*/ 629601 h 629601"/>
              <a:gd name="connsiteX4" fmla="*/ 188685 w 2859088"/>
              <a:gd name="connsiteY4" fmla="*/ 0 h 629601"/>
              <a:gd name="connsiteX0" fmla="*/ 147410 w 2859088"/>
              <a:gd name="connsiteY0" fmla="*/ 0 h 632776"/>
              <a:gd name="connsiteX1" fmla="*/ 2859088 w 2859088"/>
              <a:gd name="connsiteY1" fmla="*/ 3175 h 632776"/>
              <a:gd name="connsiteX2" fmla="*/ 2859088 w 2859088"/>
              <a:gd name="connsiteY2" fmla="*/ 632776 h 632776"/>
              <a:gd name="connsiteX3" fmla="*/ 0 w 2859088"/>
              <a:gd name="connsiteY3" fmla="*/ 632776 h 632776"/>
              <a:gd name="connsiteX4" fmla="*/ 147410 w 2859088"/>
              <a:gd name="connsiteY4" fmla="*/ 0 h 632776"/>
              <a:gd name="connsiteX0" fmla="*/ 147410 w 2859088"/>
              <a:gd name="connsiteY0" fmla="*/ 0 h 629601"/>
              <a:gd name="connsiteX1" fmla="*/ 2859088 w 2859088"/>
              <a:gd name="connsiteY1" fmla="*/ 0 h 629601"/>
              <a:gd name="connsiteX2" fmla="*/ 2859088 w 2859088"/>
              <a:gd name="connsiteY2" fmla="*/ 629601 h 629601"/>
              <a:gd name="connsiteX3" fmla="*/ 0 w 2859088"/>
              <a:gd name="connsiteY3" fmla="*/ 629601 h 629601"/>
              <a:gd name="connsiteX4" fmla="*/ 147410 w 2859088"/>
              <a:gd name="connsiteY4" fmla="*/ 0 h 629601"/>
              <a:gd name="connsiteX0" fmla="*/ 264418 w 2976096"/>
              <a:gd name="connsiteY0" fmla="*/ 0 h 629601"/>
              <a:gd name="connsiteX1" fmla="*/ 2976096 w 2976096"/>
              <a:gd name="connsiteY1" fmla="*/ 0 h 629601"/>
              <a:gd name="connsiteX2" fmla="*/ 2976096 w 2976096"/>
              <a:gd name="connsiteY2" fmla="*/ 629601 h 629601"/>
              <a:gd name="connsiteX3" fmla="*/ 0 w 2976096"/>
              <a:gd name="connsiteY3" fmla="*/ 629601 h 629601"/>
              <a:gd name="connsiteX4" fmla="*/ 264418 w 2976096"/>
              <a:gd name="connsiteY4" fmla="*/ 0 h 629601"/>
              <a:gd name="connsiteX0" fmla="*/ 389812 w 2976096"/>
              <a:gd name="connsiteY0" fmla="*/ 0 h 633935"/>
              <a:gd name="connsiteX1" fmla="*/ 2976096 w 2976096"/>
              <a:gd name="connsiteY1" fmla="*/ 4334 h 633935"/>
              <a:gd name="connsiteX2" fmla="*/ 2976096 w 2976096"/>
              <a:gd name="connsiteY2" fmla="*/ 633935 h 633935"/>
              <a:gd name="connsiteX3" fmla="*/ 0 w 2976096"/>
              <a:gd name="connsiteY3" fmla="*/ 633935 h 633935"/>
              <a:gd name="connsiteX4" fmla="*/ 389812 w 2976096"/>
              <a:gd name="connsiteY4" fmla="*/ 0 h 633935"/>
              <a:gd name="connsiteX0" fmla="*/ 361356 w 2976096"/>
              <a:gd name="connsiteY0" fmla="*/ 0 h 633935"/>
              <a:gd name="connsiteX1" fmla="*/ 2976096 w 2976096"/>
              <a:gd name="connsiteY1" fmla="*/ 4334 h 633935"/>
              <a:gd name="connsiteX2" fmla="*/ 2976096 w 2976096"/>
              <a:gd name="connsiteY2" fmla="*/ 633935 h 633935"/>
              <a:gd name="connsiteX3" fmla="*/ 0 w 2976096"/>
              <a:gd name="connsiteY3" fmla="*/ 633935 h 633935"/>
              <a:gd name="connsiteX4" fmla="*/ 361356 w 2976096"/>
              <a:gd name="connsiteY4" fmla="*/ 0 h 633935"/>
              <a:gd name="connsiteX0" fmla="*/ 361356 w 2976096"/>
              <a:gd name="connsiteY0" fmla="*/ 0 h 638168"/>
              <a:gd name="connsiteX1" fmla="*/ 2976096 w 2976096"/>
              <a:gd name="connsiteY1" fmla="*/ 8567 h 638168"/>
              <a:gd name="connsiteX2" fmla="*/ 2976096 w 2976096"/>
              <a:gd name="connsiteY2" fmla="*/ 638168 h 638168"/>
              <a:gd name="connsiteX3" fmla="*/ 0 w 2976096"/>
              <a:gd name="connsiteY3" fmla="*/ 638168 h 638168"/>
              <a:gd name="connsiteX4" fmla="*/ 361356 w 2976096"/>
              <a:gd name="connsiteY4" fmla="*/ 0 h 638168"/>
              <a:gd name="connsiteX0" fmla="*/ 355665 w 2976096"/>
              <a:gd name="connsiteY0" fmla="*/ 4133 h 629601"/>
              <a:gd name="connsiteX1" fmla="*/ 2976096 w 2976096"/>
              <a:gd name="connsiteY1" fmla="*/ 0 h 629601"/>
              <a:gd name="connsiteX2" fmla="*/ 2976096 w 2976096"/>
              <a:gd name="connsiteY2" fmla="*/ 629601 h 629601"/>
              <a:gd name="connsiteX3" fmla="*/ 0 w 2976096"/>
              <a:gd name="connsiteY3" fmla="*/ 629601 h 629601"/>
              <a:gd name="connsiteX4" fmla="*/ 355665 w 2976096"/>
              <a:gd name="connsiteY4" fmla="*/ 4133 h 6296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976096" h="629601">
                <a:moveTo>
                  <a:pt x="355665" y="4133"/>
                </a:moveTo>
                <a:lnTo>
                  <a:pt x="2976096" y="0"/>
                </a:lnTo>
                <a:lnTo>
                  <a:pt x="2976096" y="629601"/>
                </a:lnTo>
                <a:lnTo>
                  <a:pt x="0" y="629601"/>
                </a:lnTo>
                <a:lnTo>
                  <a:pt x="355665" y="4133"/>
                </a:lnTo>
                <a:close/>
              </a:path>
            </a:pathLst>
          </a:custGeom>
          <a:solidFill>
            <a:srgbClr val="FEDB62"/>
          </a:solidFill>
        </p:spPr>
        <p:txBody>
          <a:bodyPr lIns="36000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nl-NL" dirty="0"/>
              <a:t>Hoofdstuk titel</a:t>
            </a:r>
            <a:br>
              <a:rPr lang="nl-NL" dirty="0"/>
            </a:br>
            <a:r>
              <a:rPr lang="nl-NL" dirty="0"/>
              <a:t>max. 2 regels</a:t>
            </a:r>
          </a:p>
        </p:txBody>
      </p:sp>
      <p:sp>
        <p:nvSpPr>
          <p:cNvPr id="44" name="Tijdelijke aanduiding voor tekst 26">
            <a:extLst>
              <a:ext uri="{FF2B5EF4-FFF2-40B4-BE49-F238E27FC236}">
                <a16:creationId xmlns:a16="http://schemas.microsoft.com/office/drawing/2014/main" id="{661377ED-9789-4A97-A78E-661567C37A10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3371918" y="3749991"/>
            <a:ext cx="2636837" cy="2079625"/>
          </a:xfrm>
          <a:solidFill>
            <a:schemeClr val="bg1">
              <a:lumMod val="95000"/>
            </a:schemeClr>
          </a:solidFill>
        </p:spPr>
        <p:txBody>
          <a:bodyPr lIns="180000" rIns="180000" bIns="252000" anchor="b" anchorCtr="0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600" b="0">
                <a:solidFill>
                  <a:schemeClr val="tx1"/>
                </a:solidFill>
              </a:defRPr>
            </a:lvl1pPr>
            <a:lvl2pPr marL="263525" indent="0">
              <a:buFont typeface="Arial" panose="020B0604020202020204" pitchFamily="34" charset="0"/>
              <a:buNone/>
              <a:defRPr sz="1400" b="0"/>
            </a:lvl2pPr>
            <a:lvl3pPr marL="0" indent="0">
              <a:buFont typeface="Arial" panose="020B0604020202020204" pitchFamily="34" charset="0"/>
              <a:buNone/>
              <a:defRPr sz="1400" b="0"/>
            </a:lvl3pPr>
            <a:lvl4pPr marL="0" indent="0">
              <a:buFont typeface="Arial" panose="020B0604020202020204" pitchFamily="34" charset="0"/>
              <a:buNone/>
              <a:defRPr sz="1400" b="0"/>
            </a:lvl4pPr>
            <a:lvl5pPr marL="0" indent="0">
              <a:buFont typeface="Arial" panose="020B0604020202020204" pitchFamily="34" charset="0"/>
              <a:buNone/>
              <a:defRPr sz="1400" b="0"/>
            </a:lvl5pPr>
            <a:lvl6pPr marL="0" indent="0">
              <a:buFont typeface="Arial" panose="020B0604020202020204" pitchFamily="34" charset="0"/>
              <a:buNone/>
              <a:defRPr sz="1400" b="0"/>
            </a:lvl6pPr>
            <a:lvl7pPr marL="0" indent="0">
              <a:buFont typeface="Arial" panose="020B0604020202020204" pitchFamily="34" charset="0"/>
              <a:buNone/>
              <a:defRPr sz="1400" b="0"/>
            </a:lvl7pPr>
            <a:lvl8pPr marL="0" indent="0">
              <a:buFont typeface="Arial" panose="020B0604020202020204" pitchFamily="34" charset="0"/>
              <a:buNone/>
              <a:defRPr sz="1400" b="0"/>
            </a:lvl8pPr>
            <a:lvl9pPr marL="0" indent="0">
              <a:buFont typeface="Arial" panose="020B0604020202020204" pitchFamily="34" charset="0"/>
              <a:buNone/>
              <a:defRPr sz="1400" b="0"/>
            </a:lvl9pPr>
          </a:lstStyle>
          <a:p>
            <a:pPr lvl="0"/>
            <a:r>
              <a:rPr lang="nl-NL" dirty="0"/>
              <a:t> </a:t>
            </a:r>
          </a:p>
        </p:txBody>
      </p:sp>
      <p:sp>
        <p:nvSpPr>
          <p:cNvPr id="45" name="Tijdelijke aanduiding voor tekst 4">
            <a:extLst>
              <a:ext uri="{FF2B5EF4-FFF2-40B4-BE49-F238E27FC236}">
                <a16:creationId xmlns:a16="http://schemas.microsoft.com/office/drawing/2014/main" id="{565FDB77-5EA8-4161-9B40-5437334BA29E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3795042" y="5200015"/>
            <a:ext cx="2213713" cy="629601"/>
          </a:xfrm>
          <a:custGeom>
            <a:avLst/>
            <a:gdLst>
              <a:gd name="connsiteX0" fmla="*/ 0 w 2859088"/>
              <a:gd name="connsiteY0" fmla="*/ 0 h 629601"/>
              <a:gd name="connsiteX1" fmla="*/ 2859088 w 2859088"/>
              <a:gd name="connsiteY1" fmla="*/ 0 h 629601"/>
              <a:gd name="connsiteX2" fmla="*/ 2859088 w 2859088"/>
              <a:gd name="connsiteY2" fmla="*/ 629601 h 629601"/>
              <a:gd name="connsiteX3" fmla="*/ 0 w 2859088"/>
              <a:gd name="connsiteY3" fmla="*/ 629601 h 629601"/>
              <a:gd name="connsiteX4" fmla="*/ 0 w 2859088"/>
              <a:gd name="connsiteY4" fmla="*/ 0 h 629601"/>
              <a:gd name="connsiteX0" fmla="*/ 188685 w 2859088"/>
              <a:gd name="connsiteY0" fmla="*/ 0 h 629601"/>
              <a:gd name="connsiteX1" fmla="*/ 2859088 w 2859088"/>
              <a:gd name="connsiteY1" fmla="*/ 0 h 629601"/>
              <a:gd name="connsiteX2" fmla="*/ 2859088 w 2859088"/>
              <a:gd name="connsiteY2" fmla="*/ 629601 h 629601"/>
              <a:gd name="connsiteX3" fmla="*/ 0 w 2859088"/>
              <a:gd name="connsiteY3" fmla="*/ 629601 h 629601"/>
              <a:gd name="connsiteX4" fmla="*/ 188685 w 2859088"/>
              <a:gd name="connsiteY4" fmla="*/ 0 h 629601"/>
              <a:gd name="connsiteX0" fmla="*/ 147410 w 2859088"/>
              <a:gd name="connsiteY0" fmla="*/ 0 h 632776"/>
              <a:gd name="connsiteX1" fmla="*/ 2859088 w 2859088"/>
              <a:gd name="connsiteY1" fmla="*/ 3175 h 632776"/>
              <a:gd name="connsiteX2" fmla="*/ 2859088 w 2859088"/>
              <a:gd name="connsiteY2" fmla="*/ 632776 h 632776"/>
              <a:gd name="connsiteX3" fmla="*/ 0 w 2859088"/>
              <a:gd name="connsiteY3" fmla="*/ 632776 h 632776"/>
              <a:gd name="connsiteX4" fmla="*/ 147410 w 2859088"/>
              <a:gd name="connsiteY4" fmla="*/ 0 h 632776"/>
              <a:gd name="connsiteX0" fmla="*/ 147410 w 2859088"/>
              <a:gd name="connsiteY0" fmla="*/ 0 h 629601"/>
              <a:gd name="connsiteX1" fmla="*/ 2859088 w 2859088"/>
              <a:gd name="connsiteY1" fmla="*/ 0 h 629601"/>
              <a:gd name="connsiteX2" fmla="*/ 2859088 w 2859088"/>
              <a:gd name="connsiteY2" fmla="*/ 629601 h 629601"/>
              <a:gd name="connsiteX3" fmla="*/ 0 w 2859088"/>
              <a:gd name="connsiteY3" fmla="*/ 629601 h 629601"/>
              <a:gd name="connsiteX4" fmla="*/ 147410 w 2859088"/>
              <a:gd name="connsiteY4" fmla="*/ 0 h 629601"/>
              <a:gd name="connsiteX0" fmla="*/ 264418 w 2976096"/>
              <a:gd name="connsiteY0" fmla="*/ 0 h 629601"/>
              <a:gd name="connsiteX1" fmla="*/ 2976096 w 2976096"/>
              <a:gd name="connsiteY1" fmla="*/ 0 h 629601"/>
              <a:gd name="connsiteX2" fmla="*/ 2976096 w 2976096"/>
              <a:gd name="connsiteY2" fmla="*/ 629601 h 629601"/>
              <a:gd name="connsiteX3" fmla="*/ 0 w 2976096"/>
              <a:gd name="connsiteY3" fmla="*/ 629601 h 629601"/>
              <a:gd name="connsiteX4" fmla="*/ 264418 w 2976096"/>
              <a:gd name="connsiteY4" fmla="*/ 0 h 629601"/>
              <a:gd name="connsiteX0" fmla="*/ 389812 w 2976096"/>
              <a:gd name="connsiteY0" fmla="*/ 0 h 633935"/>
              <a:gd name="connsiteX1" fmla="*/ 2976096 w 2976096"/>
              <a:gd name="connsiteY1" fmla="*/ 4334 h 633935"/>
              <a:gd name="connsiteX2" fmla="*/ 2976096 w 2976096"/>
              <a:gd name="connsiteY2" fmla="*/ 633935 h 633935"/>
              <a:gd name="connsiteX3" fmla="*/ 0 w 2976096"/>
              <a:gd name="connsiteY3" fmla="*/ 633935 h 633935"/>
              <a:gd name="connsiteX4" fmla="*/ 389812 w 2976096"/>
              <a:gd name="connsiteY4" fmla="*/ 0 h 633935"/>
              <a:gd name="connsiteX0" fmla="*/ 361356 w 2976096"/>
              <a:gd name="connsiteY0" fmla="*/ 0 h 633935"/>
              <a:gd name="connsiteX1" fmla="*/ 2976096 w 2976096"/>
              <a:gd name="connsiteY1" fmla="*/ 4334 h 633935"/>
              <a:gd name="connsiteX2" fmla="*/ 2976096 w 2976096"/>
              <a:gd name="connsiteY2" fmla="*/ 633935 h 633935"/>
              <a:gd name="connsiteX3" fmla="*/ 0 w 2976096"/>
              <a:gd name="connsiteY3" fmla="*/ 633935 h 633935"/>
              <a:gd name="connsiteX4" fmla="*/ 361356 w 2976096"/>
              <a:gd name="connsiteY4" fmla="*/ 0 h 633935"/>
              <a:gd name="connsiteX0" fmla="*/ 361356 w 2976096"/>
              <a:gd name="connsiteY0" fmla="*/ 0 h 638168"/>
              <a:gd name="connsiteX1" fmla="*/ 2976096 w 2976096"/>
              <a:gd name="connsiteY1" fmla="*/ 8567 h 638168"/>
              <a:gd name="connsiteX2" fmla="*/ 2976096 w 2976096"/>
              <a:gd name="connsiteY2" fmla="*/ 638168 h 638168"/>
              <a:gd name="connsiteX3" fmla="*/ 0 w 2976096"/>
              <a:gd name="connsiteY3" fmla="*/ 638168 h 638168"/>
              <a:gd name="connsiteX4" fmla="*/ 361356 w 2976096"/>
              <a:gd name="connsiteY4" fmla="*/ 0 h 638168"/>
              <a:gd name="connsiteX0" fmla="*/ 355665 w 2976096"/>
              <a:gd name="connsiteY0" fmla="*/ 4133 h 629601"/>
              <a:gd name="connsiteX1" fmla="*/ 2976096 w 2976096"/>
              <a:gd name="connsiteY1" fmla="*/ 0 h 629601"/>
              <a:gd name="connsiteX2" fmla="*/ 2976096 w 2976096"/>
              <a:gd name="connsiteY2" fmla="*/ 629601 h 629601"/>
              <a:gd name="connsiteX3" fmla="*/ 0 w 2976096"/>
              <a:gd name="connsiteY3" fmla="*/ 629601 h 629601"/>
              <a:gd name="connsiteX4" fmla="*/ 355665 w 2976096"/>
              <a:gd name="connsiteY4" fmla="*/ 4133 h 6296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976096" h="629601">
                <a:moveTo>
                  <a:pt x="355665" y="4133"/>
                </a:moveTo>
                <a:lnTo>
                  <a:pt x="2976096" y="0"/>
                </a:lnTo>
                <a:lnTo>
                  <a:pt x="2976096" y="629601"/>
                </a:lnTo>
                <a:lnTo>
                  <a:pt x="0" y="629601"/>
                </a:lnTo>
                <a:lnTo>
                  <a:pt x="355665" y="4133"/>
                </a:lnTo>
                <a:close/>
              </a:path>
            </a:pathLst>
          </a:custGeom>
          <a:solidFill>
            <a:srgbClr val="FEDB62"/>
          </a:solidFill>
        </p:spPr>
        <p:txBody>
          <a:bodyPr lIns="36000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nl-NL" dirty="0"/>
              <a:t>Hoofdstuk titel</a:t>
            </a:r>
            <a:br>
              <a:rPr lang="nl-NL" dirty="0"/>
            </a:br>
            <a:r>
              <a:rPr lang="nl-NL" dirty="0"/>
              <a:t>max. 2 regels</a:t>
            </a:r>
          </a:p>
        </p:txBody>
      </p:sp>
      <p:sp>
        <p:nvSpPr>
          <p:cNvPr id="46" name="Tijdelijke aanduiding voor tekst 26">
            <a:extLst>
              <a:ext uri="{FF2B5EF4-FFF2-40B4-BE49-F238E27FC236}">
                <a16:creationId xmlns:a16="http://schemas.microsoft.com/office/drawing/2014/main" id="{69CF27DC-7413-4949-A80E-1AE420EDF7AC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6196148" y="3749991"/>
            <a:ext cx="2636837" cy="2079625"/>
          </a:xfrm>
          <a:solidFill>
            <a:schemeClr val="bg1">
              <a:lumMod val="95000"/>
            </a:schemeClr>
          </a:solidFill>
        </p:spPr>
        <p:txBody>
          <a:bodyPr lIns="180000" rIns="180000" bIns="252000" anchor="b" anchorCtr="0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600" b="0">
                <a:solidFill>
                  <a:schemeClr val="tx1"/>
                </a:solidFill>
              </a:defRPr>
            </a:lvl1pPr>
            <a:lvl2pPr marL="263525" indent="0">
              <a:buFont typeface="Arial" panose="020B0604020202020204" pitchFamily="34" charset="0"/>
              <a:buNone/>
              <a:defRPr sz="1400" b="0"/>
            </a:lvl2pPr>
            <a:lvl3pPr marL="0" indent="0">
              <a:buFont typeface="Arial" panose="020B0604020202020204" pitchFamily="34" charset="0"/>
              <a:buNone/>
              <a:defRPr sz="1400" b="0"/>
            </a:lvl3pPr>
            <a:lvl4pPr marL="0" indent="0">
              <a:buFont typeface="Arial" panose="020B0604020202020204" pitchFamily="34" charset="0"/>
              <a:buNone/>
              <a:defRPr sz="1400" b="0"/>
            </a:lvl4pPr>
            <a:lvl5pPr marL="0" indent="0">
              <a:buFont typeface="Arial" panose="020B0604020202020204" pitchFamily="34" charset="0"/>
              <a:buNone/>
              <a:defRPr sz="1400" b="0"/>
            </a:lvl5pPr>
            <a:lvl6pPr marL="0" indent="0">
              <a:buFont typeface="Arial" panose="020B0604020202020204" pitchFamily="34" charset="0"/>
              <a:buNone/>
              <a:defRPr sz="1400" b="0"/>
            </a:lvl6pPr>
            <a:lvl7pPr marL="0" indent="0">
              <a:buFont typeface="Arial" panose="020B0604020202020204" pitchFamily="34" charset="0"/>
              <a:buNone/>
              <a:defRPr sz="1400" b="0"/>
            </a:lvl7pPr>
            <a:lvl8pPr marL="0" indent="0">
              <a:buFont typeface="Arial" panose="020B0604020202020204" pitchFamily="34" charset="0"/>
              <a:buNone/>
              <a:defRPr sz="1400" b="0"/>
            </a:lvl8pPr>
            <a:lvl9pPr marL="0" indent="0">
              <a:buFont typeface="Arial" panose="020B0604020202020204" pitchFamily="34" charset="0"/>
              <a:buNone/>
              <a:defRPr sz="1400" b="0"/>
            </a:lvl9pPr>
          </a:lstStyle>
          <a:p>
            <a:pPr lvl="0"/>
            <a:r>
              <a:rPr lang="nl-NL" dirty="0"/>
              <a:t> </a:t>
            </a:r>
          </a:p>
        </p:txBody>
      </p:sp>
      <p:sp>
        <p:nvSpPr>
          <p:cNvPr id="47" name="Tijdelijke aanduiding voor tekst 4">
            <a:extLst>
              <a:ext uri="{FF2B5EF4-FFF2-40B4-BE49-F238E27FC236}">
                <a16:creationId xmlns:a16="http://schemas.microsoft.com/office/drawing/2014/main" id="{DA9021AE-87DE-439D-B6CE-04CA6173E237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6619272" y="5200015"/>
            <a:ext cx="2213713" cy="629601"/>
          </a:xfrm>
          <a:custGeom>
            <a:avLst/>
            <a:gdLst>
              <a:gd name="connsiteX0" fmla="*/ 0 w 2859088"/>
              <a:gd name="connsiteY0" fmla="*/ 0 h 629601"/>
              <a:gd name="connsiteX1" fmla="*/ 2859088 w 2859088"/>
              <a:gd name="connsiteY1" fmla="*/ 0 h 629601"/>
              <a:gd name="connsiteX2" fmla="*/ 2859088 w 2859088"/>
              <a:gd name="connsiteY2" fmla="*/ 629601 h 629601"/>
              <a:gd name="connsiteX3" fmla="*/ 0 w 2859088"/>
              <a:gd name="connsiteY3" fmla="*/ 629601 h 629601"/>
              <a:gd name="connsiteX4" fmla="*/ 0 w 2859088"/>
              <a:gd name="connsiteY4" fmla="*/ 0 h 629601"/>
              <a:gd name="connsiteX0" fmla="*/ 188685 w 2859088"/>
              <a:gd name="connsiteY0" fmla="*/ 0 h 629601"/>
              <a:gd name="connsiteX1" fmla="*/ 2859088 w 2859088"/>
              <a:gd name="connsiteY1" fmla="*/ 0 h 629601"/>
              <a:gd name="connsiteX2" fmla="*/ 2859088 w 2859088"/>
              <a:gd name="connsiteY2" fmla="*/ 629601 h 629601"/>
              <a:gd name="connsiteX3" fmla="*/ 0 w 2859088"/>
              <a:gd name="connsiteY3" fmla="*/ 629601 h 629601"/>
              <a:gd name="connsiteX4" fmla="*/ 188685 w 2859088"/>
              <a:gd name="connsiteY4" fmla="*/ 0 h 629601"/>
              <a:gd name="connsiteX0" fmla="*/ 147410 w 2859088"/>
              <a:gd name="connsiteY0" fmla="*/ 0 h 632776"/>
              <a:gd name="connsiteX1" fmla="*/ 2859088 w 2859088"/>
              <a:gd name="connsiteY1" fmla="*/ 3175 h 632776"/>
              <a:gd name="connsiteX2" fmla="*/ 2859088 w 2859088"/>
              <a:gd name="connsiteY2" fmla="*/ 632776 h 632776"/>
              <a:gd name="connsiteX3" fmla="*/ 0 w 2859088"/>
              <a:gd name="connsiteY3" fmla="*/ 632776 h 632776"/>
              <a:gd name="connsiteX4" fmla="*/ 147410 w 2859088"/>
              <a:gd name="connsiteY4" fmla="*/ 0 h 632776"/>
              <a:gd name="connsiteX0" fmla="*/ 147410 w 2859088"/>
              <a:gd name="connsiteY0" fmla="*/ 0 h 629601"/>
              <a:gd name="connsiteX1" fmla="*/ 2859088 w 2859088"/>
              <a:gd name="connsiteY1" fmla="*/ 0 h 629601"/>
              <a:gd name="connsiteX2" fmla="*/ 2859088 w 2859088"/>
              <a:gd name="connsiteY2" fmla="*/ 629601 h 629601"/>
              <a:gd name="connsiteX3" fmla="*/ 0 w 2859088"/>
              <a:gd name="connsiteY3" fmla="*/ 629601 h 629601"/>
              <a:gd name="connsiteX4" fmla="*/ 147410 w 2859088"/>
              <a:gd name="connsiteY4" fmla="*/ 0 h 629601"/>
              <a:gd name="connsiteX0" fmla="*/ 264418 w 2976096"/>
              <a:gd name="connsiteY0" fmla="*/ 0 h 629601"/>
              <a:gd name="connsiteX1" fmla="*/ 2976096 w 2976096"/>
              <a:gd name="connsiteY1" fmla="*/ 0 h 629601"/>
              <a:gd name="connsiteX2" fmla="*/ 2976096 w 2976096"/>
              <a:gd name="connsiteY2" fmla="*/ 629601 h 629601"/>
              <a:gd name="connsiteX3" fmla="*/ 0 w 2976096"/>
              <a:gd name="connsiteY3" fmla="*/ 629601 h 629601"/>
              <a:gd name="connsiteX4" fmla="*/ 264418 w 2976096"/>
              <a:gd name="connsiteY4" fmla="*/ 0 h 629601"/>
              <a:gd name="connsiteX0" fmla="*/ 389812 w 2976096"/>
              <a:gd name="connsiteY0" fmla="*/ 0 h 633935"/>
              <a:gd name="connsiteX1" fmla="*/ 2976096 w 2976096"/>
              <a:gd name="connsiteY1" fmla="*/ 4334 h 633935"/>
              <a:gd name="connsiteX2" fmla="*/ 2976096 w 2976096"/>
              <a:gd name="connsiteY2" fmla="*/ 633935 h 633935"/>
              <a:gd name="connsiteX3" fmla="*/ 0 w 2976096"/>
              <a:gd name="connsiteY3" fmla="*/ 633935 h 633935"/>
              <a:gd name="connsiteX4" fmla="*/ 389812 w 2976096"/>
              <a:gd name="connsiteY4" fmla="*/ 0 h 633935"/>
              <a:gd name="connsiteX0" fmla="*/ 361356 w 2976096"/>
              <a:gd name="connsiteY0" fmla="*/ 0 h 633935"/>
              <a:gd name="connsiteX1" fmla="*/ 2976096 w 2976096"/>
              <a:gd name="connsiteY1" fmla="*/ 4334 h 633935"/>
              <a:gd name="connsiteX2" fmla="*/ 2976096 w 2976096"/>
              <a:gd name="connsiteY2" fmla="*/ 633935 h 633935"/>
              <a:gd name="connsiteX3" fmla="*/ 0 w 2976096"/>
              <a:gd name="connsiteY3" fmla="*/ 633935 h 633935"/>
              <a:gd name="connsiteX4" fmla="*/ 361356 w 2976096"/>
              <a:gd name="connsiteY4" fmla="*/ 0 h 633935"/>
              <a:gd name="connsiteX0" fmla="*/ 361356 w 2976096"/>
              <a:gd name="connsiteY0" fmla="*/ 0 h 638168"/>
              <a:gd name="connsiteX1" fmla="*/ 2976096 w 2976096"/>
              <a:gd name="connsiteY1" fmla="*/ 8567 h 638168"/>
              <a:gd name="connsiteX2" fmla="*/ 2976096 w 2976096"/>
              <a:gd name="connsiteY2" fmla="*/ 638168 h 638168"/>
              <a:gd name="connsiteX3" fmla="*/ 0 w 2976096"/>
              <a:gd name="connsiteY3" fmla="*/ 638168 h 638168"/>
              <a:gd name="connsiteX4" fmla="*/ 361356 w 2976096"/>
              <a:gd name="connsiteY4" fmla="*/ 0 h 638168"/>
              <a:gd name="connsiteX0" fmla="*/ 355665 w 2976096"/>
              <a:gd name="connsiteY0" fmla="*/ 4133 h 629601"/>
              <a:gd name="connsiteX1" fmla="*/ 2976096 w 2976096"/>
              <a:gd name="connsiteY1" fmla="*/ 0 h 629601"/>
              <a:gd name="connsiteX2" fmla="*/ 2976096 w 2976096"/>
              <a:gd name="connsiteY2" fmla="*/ 629601 h 629601"/>
              <a:gd name="connsiteX3" fmla="*/ 0 w 2976096"/>
              <a:gd name="connsiteY3" fmla="*/ 629601 h 629601"/>
              <a:gd name="connsiteX4" fmla="*/ 355665 w 2976096"/>
              <a:gd name="connsiteY4" fmla="*/ 4133 h 6296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976096" h="629601">
                <a:moveTo>
                  <a:pt x="355665" y="4133"/>
                </a:moveTo>
                <a:lnTo>
                  <a:pt x="2976096" y="0"/>
                </a:lnTo>
                <a:lnTo>
                  <a:pt x="2976096" y="629601"/>
                </a:lnTo>
                <a:lnTo>
                  <a:pt x="0" y="629601"/>
                </a:lnTo>
                <a:lnTo>
                  <a:pt x="355665" y="4133"/>
                </a:lnTo>
                <a:close/>
              </a:path>
            </a:pathLst>
          </a:custGeom>
          <a:solidFill>
            <a:srgbClr val="FEDB62"/>
          </a:solidFill>
        </p:spPr>
        <p:txBody>
          <a:bodyPr lIns="36000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nl-NL" dirty="0"/>
              <a:t>Hoofdstuk titel</a:t>
            </a:r>
            <a:br>
              <a:rPr lang="nl-NL" dirty="0"/>
            </a:br>
            <a:r>
              <a:rPr lang="nl-NL" dirty="0"/>
              <a:t>max. 2 regels</a:t>
            </a:r>
          </a:p>
        </p:txBody>
      </p:sp>
      <p:sp>
        <p:nvSpPr>
          <p:cNvPr id="48" name="Tijdelijke aanduiding voor tekst 26">
            <a:extLst>
              <a:ext uri="{FF2B5EF4-FFF2-40B4-BE49-F238E27FC236}">
                <a16:creationId xmlns:a16="http://schemas.microsoft.com/office/drawing/2014/main" id="{887A8810-630F-47E3-B459-3C7974D98841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9020379" y="3749991"/>
            <a:ext cx="2636837" cy="2079625"/>
          </a:xfrm>
          <a:solidFill>
            <a:schemeClr val="bg1">
              <a:lumMod val="95000"/>
            </a:schemeClr>
          </a:solidFill>
        </p:spPr>
        <p:txBody>
          <a:bodyPr lIns="180000" rIns="180000" bIns="252000" anchor="b" anchorCtr="0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600" b="0">
                <a:solidFill>
                  <a:schemeClr val="tx1"/>
                </a:solidFill>
              </a:defRPr>
            </a:lvl1pPr>
            <a:lvl2pPr marL="263525" indent="0">
              <a:buFont typeface="Arial" panose="020B0604020202020204" pitchFamily="34" charset="0"/>
              <a:buNone/>
              <a:defRPr sz="1400" b="0"/>
            </a:lvl2pPr>
            <a:lvl3pPr marL="0" indent="0">
              <a:buFont typeface="Arial" panose="020B0604020202020204" pitchFamily="34" charset="0"/>
              <a:buNone/>
              <a:defRPr sz="1400" b="0"/>
            </a:lvl3pPr>
            <a:lvl4pPr marL="0" indent="0">
              <a:buFont typeface="Arial" panose="020B0604020202020204" pitchFamily="34" charset="0"/>
              <a:buNone/>
              <a:defRPr sz="1400" b="0"/>
            </a:lvl4pPr>
            <a:lvl5pPr marL="0" indent="0">
              <a:buFont typeface="Arial" panose="020B0604020202020204" pitchFamily="34" charset="0"/>
              <a:buNone/>
              <a:defRPr sz="1400" b="0"/>
            </a:lvl5pPr>
            <a:lvl6pPr marL="0" indent="0">
              <a:buFont typeface="Arial" panose="020B0604020202020204" pitchFamily="34" charset="0"/>
              <a:buNone/>
              <a:defRPr sz="1400" b="0"/>
            </a:lvl6pPr>
            <a:lvl7pPr marL="0" indent="0">
              <a:buFont typeface="Arial" panose="020B0604020202020204" pitchFamily="34" charset="0"/>
              <a:buNone/>
              <a:defRPr sz="1400" b="0"/>
            </a:lvl7pPr>
            <a:lvl8pPr marL="0" indent="0">
              <a:buFont typeface="Arial" panose="020B0604020202020204" pitchFamily="34" charset="0"/>
              <a:buNone/>
              <a:defRPr sz="1400" b="0"/>
            </a:lvl8pPr>
            <a:lvl9pPr marL="0" indent="0">
              <a:buFont typeface="Arial" panose="020B0604020202020204" pitchFamily="34" charset="0"/>
              <a:buNone/>
              <a:defRPr sz="1400" b="0"/>
            </a:lvl9pPr>
          </a:lstStyle>
          <a:p>
            <a:pPr lvl="0"/>
            <a:r>
              <a:rPr lang="nl-NL" dirty="0"/>
              <a:t> </a:t>
            </a:r>
          </a:p>
        </p:txBody>
      </p:sp>
      <p:sp>
        <p:nvSpPr>
          <p:cNvPr id="49" name="Tijdelijke aanduiding voor tekst 4">
            <a:extLst>
              <a:ext uri="{FF2B5EF4-FFF2-40B4-BE49-F238E27FC236}">
                <a16:creationId xmlns:a16="http://schemas.microsoft.com/office/drawing/2014/main" id="{99F70BBB-3E48-45C9-B328-D983BCAA4F73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9443503" y="5200015"/>
            <a:ext cx="2213713" cy="629601"/>
          </a:xfrm>
          <a:custGeom>
            <a:avLst/>
            <a:gdLst>
              <a:gd name="connsiteX0" fmla="*/ 0 w 2859088"/>
              <a:gd name="connsiteY0" fmla="*/ 0 h 629601"/>
              <a:gd name="connsiteX1" fmla="*/ 2859088 w 2859088"/>
              <a:gd name="connsiteY1" fmla="*/ 0 h 629601"/>
              <a:gd name="connsiteX2" fmla="*/ 2859088 w 2859088"/>
              <a:gd name="connsiteY2" fmla="*/ 629601 h 629601"/>
              <a:gd name="connsiteX3" fmla="*/ 0 w 2859088"/>
              <a:gd name="connsiteY3" fmla="*/ 629601 h 629601"/>
              <a:gd name="connsiteX4" fmla="*/ 0 w 2859088"/>
              <a:gd name="connsiteY4" fmla="*/ 0 h 629601"/>
              <a:gd name="connsiteX0" fmla="*/ 188685 w 2859088"/>
              <a:gd name="connsiteY0" fmla="*/ 0 h 629601"/>
              <a:gd name="connsiteX1" fmla="*/ 2859088 w 2859088"/>
              <a:gd name="connsiteY1" fmla="*/ 0 h 629601"/>
              <a:gd name="connsiteX2" fmla="*/ 2859088 w 2859088"/>
              <a:gd name="connsiteY2" fmla="*/ 629601 h 629601"/>
              <a:gd name="connsiteX3" fmla="*/ 0 w 2859088"/>
              <a:gd name="connsiteY3" fmla="*/ 629601 h 629601"/>
              <a:gd name="connsiteX4" fmla="*/ 188685 w 2859088"/>
              <a:gd name="connsiteY4" fmla="*/ 0 h 629601"/>
              <a:gd name="connsiteX0" fmla="*/ 147410 w 2859088"/>
              <a:gd name="connsiteY0" fmla="*/ 0 h 632776"/>
              <a:gd name="connsiteX1" fmla="*/ 2859088 w 2859088"/>
              <a:gd name="connsiteY1" fmla="*/ 3175 h 632776"/>
              <a:gd name="connsiteX2" fmla="*/ 2859088 w 2859088"/>
              <a:gd name="connsiteY2" fmla="*/ 632776 h 632776"/>
              <a:gd name="connsiteX3" fmla="*/ 0 w 2859088"/>
              <a:gd name="connsiteY3" fmla="*/ 632776 h 632776"/>
              <a:gd name="connsiteX4" fmla="*/ 147410 w 2859088"/>
              <a:gd name="connsiteY4" fmla="*/ 0 h 632776"/>
              <a:gd name="connsiteX0" fmla="*/ 147410 w 2859088"/>
              <a:gd name="connsiteY0" fmla="*/ 0 h 629601"/>
              <a:gd name="connsiteX1" fmla="*/ 2859088 w 2859088"/>
              <a:gd name="connsiteY1" fmla="*/ 0 h 629601"/>
              <a:gd name="connsiteX2" fmla="*/ 2859088 w 2859088"/>
              <a:gd name="connsiteY2" fmla="*/ 629601 h 629601"/>
              <a:gd name="connsiteX3" fmla="*/ 0 w 2859088"/>
              <a:gd name="connsiteY3" fmla="*/ 629601 h 629601"/>
              <a:gd name="connsiteX4" fmla="*/ 147410 w 2859088"/>
              <a:gd name="connsiteY4" fmla="*/ 0 h 629601"/>
              <a:gd name="connsiteX0" fmla="*/ 264418 w 2976096"/>
              <a:gd name="connsiteY0" fmla="*/ 0 h 629601"/>
              <a:gd name="connsiteX1" fmla="*/ 2976096 w 2976096"/>
              <a:gd name="connsiteY1" fmla="*/ 0 h 629601"/>
              <a:gd name="connsiteX2" fmla="*/ 2976096 w 2976096"/>
              <a:gd name="connsiteY2" fmla="*/ 629601 h 629601"/>
              <a:gd name="connsiteX3" fmla="*/ 0 w 2976096"/>
              <a:gd name="connsiteY3" fmla="*/ 629601 h 629601"/>
              <a:gd name="connsiteX4" fmla="*/ 264418 w 2976096"/>
              <a:gd name="connsiteY4" fmla="*/ 0 h 629601"/>
              <a:gd name="connsiteX0" fmla="*/ 389812 w 2976096"/>
              <a:gd name="connsiteY0" fmla="*/ 0 h 633935"/>
              <a:gd name="connsiteX1" fmla="*/ 2976096 w 2976096"/>
              <a:gd name="connsiteY1" fmla="*/ 4334 h 633935"/>
              <a:gd name="connsiteX2" fmla="*/ 2976096 w 2976096"/>
              <a:gd name="connsiteY2" fmla="*/ 633935 h 633935"/>
              <a:gd name="connsiteX3" fmla="*/ 0 w 2976096"/>
              <a:gd name="connsiteY3" fmla="*/ 633935 h 633935"/>
              <a:gd name="connsiteX4" fmla="*/ 389812 w 2976096"/>
              <a:gd name="connsiteY4" fmla="*/ 0 h 633935"/>
              <a:gd name="connsiteX0" fmla="*/ 361356 w 2976096"/>
              <a:gd name="connsiteY0" fmla="*/ 0 h 633935"/>
              <a:gd name="connsiteX1" fmla="*/ 2976096 w 2976096"/>
              <a:gd name="connsiteY1" fmla="*/ 4334 h 633935"/>
              <a:gd name="connsiteX2" fmla="*/ 2976096 w 2976096"/>
              <a:gd name="connsiteY2" fmla="*/ 633935 h 633935"/>
              <a:gd name="connsiteX3" fmla="*/ 0 w 2976096"/>
              <a:gd name="connsiteY3" fmla="*/ 633935 h 633935"/>
              <a:gd name="connsiteX4" fmla="*/ 361356 w 2976096"/>
              <a:gd name="connsiteY4" fmla="*/ 0 h 633935"/>
              <a:gd name="connsiteX0" fmla="*/ 361356 w 2976096"/>
              <a:gd name="connsiteY0" fmla="*/ 0 h 638168"/>
              <a:gd name="connsiteX1" fmla="*/ 2976096 w 2976096"/>
              <a:gd name="connsiteY1" fmla="*/ 8567 h 638168"/>
              <a:gd name="connsiteX2" fmla="*/ 2976096 w 2976096"/>
              <a:gd name="connsiteY2" fmla="*/ 638168 h 638168"/>
              <a:gd name="connsiteX3" fmla="*/ 0 w 2976096"/>
              <a:gd name="connsiteY3" fmla="*/ 638168 h 638168"/>
              <a:gd name="connsiteX4" fmla="*/ 361356 w 2976096"/>
              <a:gd name="connsiteY4" fmla="*/ 0 h 638168"/>
              <a:gd name="connsiteX0" fmla="*/ 355665 w 2976096"/>
              <a:gd name="connsiteY0" fmla="*/ 4133 h 629601"/>
              <a:gd name="connsiteX1" fmla="*/ 2976096 w 2976096"/>
              <a:gd name="connsiteY1" fmla="*/ 0 h 629601"/>
              <a:gd name="connsiteX2" fmla="*/ 2976096 w 2976096"/>
              <a:gd name="connsiteY2" fmla="*/ 629601 h 629601"/>
              <a:gd name="connsiteX3" fmla="*/ 0 w 2976096"/>
              <a:gd name="connsiteY3" fmla="*/ 629601 h 629601"/>
              <a:gd name="connsiteX4" fmla="*/ 355665 w 2976096"/>
              <a:gd name="connsiteY4" fmla="*/ 4133 h 6296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976096" h="629601">
                <a:moveTo>
                  <a:pt x="355665" y="4133"/>
                </a:moveTo>
                <a:lnTo>
                  <a:pt x="2976096" y="0"/>
                </a:lnTo>
                <a:lnTo>
                  <a:pt x="2976096" y="629601"/>
                </a:lnTo>
                <a:lnTo>
                  <a:pt x="0" y="629601"/>
                </a:lnTo>
                <a:lnTo>
                  <a:pt x="355665" y="4133"/>
                </a:lnTo>
                <a:close/>
              </a:path>
            </a:pathLst>
          </a:custGeom>
          <a:solidFill>
            <a:srgbClr val="FEDB62"/>
          </a:solidFill>
        </p:spPr>
        <p:txBody>
          <a:bodyPr lIns="36000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nl-NL" dirty="0"/>
              <a:t>Hoofdstuk titel</a:t>
            </a:r>
            <a:br>
              <a:rPr lang="nl-NL" dirty="0"/>
            </a:br>
            <a:r>
              <a:rPr lang="nl-NL" dirty="0"/>
              <a:t>max. 2 regels</a:t>
            </a:r>
          </a:p>
        </p:txBody>
      </p:sp>
      <p:sp>
        <p:nvSpPr>
          <p:cNvPr id="7" name="Tijdelijke aanduiding voor voettekst 6">
            <a:extLst>
              <a:ext uri="{FF2B5EF4-FFF2-40B4-BE49-F238E27FC236}">
                <a16:creationId xmlns:a16="http://schemas.microsoft.com/office/drawing/2014/main" id="{4D941BD0-E343-4DB4-9214-025059A5951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nl-NL" smtClean="0"/>
              <a:t>Wezijnzelfhetmedicijn.nl/flevoland</a:t>
            </a:r>
            <a:endParaRPr lang="nl-NL" dirty="0"/>
          </a:p>
        </p:txBody>
      </p:sp>
      <p:sp>
        <p:nvSpPr>
          <p:cNvPr id="8" name="Tijdelijke aanduiding voor dianummer 7">
            <a:extLst>
              <a:ext uri="{FF2B5EF4-FFF2-40B4-BE49-F238E27FC236}">
                <a16:creationId xmlns:a16="http://schemas.microsoft.com/office/drawing/2014/main" id="{1488D122-F5B5-4FD8-96B1-20AB93D2FF2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361A1203-CA3D-4D48-AFA0-9D668419C1D5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12" name="Titel 11">
            <a:extLst>
              <a:ext uri="{FF2B5EF4-FFF2-40B4-BE49-F238E27FC236}">
                <a16:creationId xmlns:a16="http://schemas.microsoft.com/office/drawing/2014/main" id="{ADCAD7E5-80FA-4404-BBE0-4F16DCD9793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34987" y="1807401"/>
            <a:ext cx="2649537" cy="709102"/>
          </a:xfrm>
        </p:spPr>
        <p:txBody>
          <a:bodyPr/>
          <a:lstStyle>
            <a:lvl1pPr algn="l">
              <a:defRPr>
                <a:solidFill>
                  <a:schemeClr val="tx1"/>
                </a:solidFill>
              </a:defRPr>
            </a:lvl1pPr>
          </a:lstStyle>
          <a:p>
            <a:r>
              <a:rPr lang="nl-NL" dirty="0"/>
              <a:t>Titel</a:t>
            </a:r>
            <a:br>
              <a:rPr lang="nl-NL" dirty="0"/>
            </a:br>
            <a:r>
              <a:rPr lang="nl-NL" dirty="0"/>
              <a:t>max. 2 regels</a:t>
            </a:r>
          </a:p>
        </p:txBody>
      </p:sp>
      <p:sp>
        <p:nvSpPr>
          <p:cNvPr id="2" name="Tijdelijke aanduiding voor tekst 13">
            <a:extLst>
              <a:ext uri="{FF2B5EF4-FFF2-40B4-BE49-F238E27FC236}">
                <a16:creationId xmlns:a16="http://schemas.microsoft.com/office/drawing/2014/main" id="{34B33422-6E6E-4106-A7C6-2FA20D4D3D14}"/>
              </a:ext>
            </a:extLst>
          </p:cNvPr>
          <p:cNvSpPr txBox="1">
            <a:spLocks/>
          </p:cNvSpPr>
          <p:nvPr userDrawn="1"/>
        </p:nvSpPr>
        <p:spPr>
          <a:xfrm>
            <a:off x="10419247" y="474730"/>
            <a:ext cx="1450934" cy="710945"/>
          </a:xfrm>
          <a:prstGeom prst="rect">
            <a:avLst/>
          </a:prstGeom>
          <a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t="1" r="1968"/>
            </a:stretch>
          </a:blipFill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tx1"/>
              </a:buClr>
              <a:buFont typeface="Calibri" panose="020F050202020403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36575" indent="-2730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›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0" indent="0" algn="l" defTabSz="914400" rtl="0" eaLnBrk="1" latinLnBrk="0" hangingPunct="1">
              <a:lnSpc>
                <a:spcPts val="3200"/>
              </a:lnSpc>
              <a:spcBef>
                <a:spcPts val="500"/>
              </a:spcBef>
              <a:buFont typeface="Arial" panose="020B0604020202020204" pitchFamily="34" charset="0"/>
              <a:buNone/>
              <a:defRPr sz="3400" b="0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None/>
              <a:tabLst/>
              <a:defRPr sz="1800" b="0" kern="1200" cap="none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63525" indent="-26352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+mj-lt"/>
              <a:buAutoNum type="arabicPeriod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3525" indent="-26352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+mj-lt"/>
              <a:buAutoNum type="alphaLcPeriod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i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l-NL" baseline="0" dirty="0"/>
              <a:t> </a:t>
            </a:r>
            <a:endParaRPr lang="nl-NL" dirty="0"/>
          </a:p>
        </p:txBody>
      </p:sp>
      <p:grpSp>
        <p:nvGrpSpPr>
          <p:cNvPr id="23" name="INSTRUCTIE">
            <a:extLst>
              <a:ext uri="{FF2B5EF4-FFF2-40B4-BE49-F238E27FC236}">
                <a16:creationId xmlns:a16="http://schemas.microsoft.com/office/drawing/2014/main" id="{78CD44FE-226D-41CC-B9C4-3173E72AE798}"/>
              </a:ext>
            </a:extLst>
          </p:cNvPr>
          <p:cNvGrpSpPr/>
          <p:nvPr userDrawn="1"/>
        </p:nvGrpSpPr>
        <p:grpSpPr>
          <a:xfrm>
            <a:off x="5846" y="7033211"/>
            <a:ext cx="3727954" cy="1728407"/>
            <a:chOff x="5846" y="7033211"/>
            <a:chExt cx="3727954" cy="1728407"/>
          </a:xfrm>
        </p:grpSpPr>
        <p:sp>
          <p:nvSpPr>
            <p:cNvPr id="24" name="Rechthoek 23">
              <a:extLst>
                <a:ext uri="{FF2B5EF4-FFF2-40B4-BE49-F238E27FC236}">
                  <a16:creationId xmlns:a16="http://schemas.microsoft.com/office/drawing/2014/main" id="{6CB9F334-CF14-489C-8B78-4A82D1B66707}"/>
                </a:ext>
              </a:extLst>
            </p:cNvPr>
            <p:cNvSpPr/>
            <p:nvPr userDrawn="1"/>
          </p:nvSpPr>
          <p:spPr>
            <a:xfrm>
              <a:off x="5846" y="7033211"/>
              <a:ext cx="3727954" cy="1577390"/>
            </a:xfrm>
            <a:prstGeom prst="rect">
              <a:avLst/>
            </a:prstGeom>
            <a:solidFill>
              <a:srgbClr val="FFFFFF"/>
            </a:solidFill>
            <a:ln w="6350">
              <a:solidFill>
                <a:srgbClr val="ECECEC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0000" tIns="144000" rIns="180000" bIns="14400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l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</a:pPr>
              <a:r>
                <a:rPr lang="nl-NL" sz="1400" b="1" cap="all" baseline="0" noProof="0">
                  <a:solidFill>
                    <a:schemeClr val="accent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Voettekst, dia nummer </a:t>
              </a:r>
              <a:br>
                <a:rPr lang="nl-NL" sz="1400" b="1" cap="all" baseline="0" noProof="0">
                  <a:solidFill>
                    <a:schemeClr val="accent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</a:br>
              <a:r>
                <a:rPr lang="nl-NL" sz="1400" b="1" cap="all" baseline="0" noProof="0">
                  <a:solidFill>
                    <a:schemeClr val="accent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en datum aanpassen</a:t>
              </a:r>
            </a:p>
          </p:txBody>
        </p:sp>
        <p:sp>
          <p:nvSpPr>
            <p:cNvPr id="25" name="Ovaal 24">
              <a:extLst>
                <a:ext uri="{FF2B5EF4-FFF2-40B4-BE49-F238E27FC236}">
                  <a16:creationId xmlns:a16="http://schemas.microsoft.com/office/drawing/2014/main" id="{78A799C2-D59E-42B1-BBA9-59DA7116E3EA}"/>
                </a:ext>
              </a:extLst>
            </p:cNvPr>
            <p:cNvSpPr/>
            <p:nvPr userDrawn="1"/>
          </p:nvSpPr>
          <p:spPr>
            <a:xfrm>
              <a:off x="188424" y="7678534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1</a:t>
              </a:r>
            </a:p>
          </p:txBody>
        </p:sp>
        <p:sp>
          <p:nvSpPr>
            <p:cNvPr id="26" name="Rechthoek 25">
              <a:extLst>
                <a:ext uri="{FF2B5EF4-FFF2-40B4-BE49-F238E27FC236}">
                  <a16:creationId xmlns:a16="http://schemas.microsoft.com/office/drawing/2014/main" id="{654E956A-302F-4B49-B3FE-50049BD60BC4}"/>
                </a:ext>
              </a:extLst>
            </p:cNvPr>
            <p:cNvSpPr/>
            <p:nvPr userDrawn="1"/>
          </p:nvSpPr>
          <p:spPr>
            <a:xfrm>
              <a:off x="472596" y="7678534"/>
              <a:ext cx="2322719" cy="316729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Ga naar de tab </a:t>
              </a:r>
              <a:r>
                <a:rPr kumimoji="0" lang="nl-NL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‘Invoegen’</a:t>
              </a: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 en klik op</a:t>
              </a:r>
              <a:b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</a:br>
              <a:r>
                <a:rPr kumimoji="0" lang="nl-NL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‘Kop- en voettekst’</a:t>
              </a: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.</a:t>
              </a:r>
            </a:p>
          </p:txBody>
        </p:sp>
        <p:sp>
          <p:nvSpPr>
            <p:cNvPr id="27" name="Ovaal 26">
              <a:extLst>
                <a:ext uri="{FF2B5EF4-FFF2-40B4-BE49-F238E27FC236}">
                  <a16:creationId xmlns:a16="http://schemas.microsoft.com/office/drawing/2014/main" id="{70C3F60F-F075-4C68-90B9-5051DC1BFB4D}"/>
                </a:ext>
              </a:extLst>
            </p:cNvPr>
            <p:cNvSpPr/>
            <p:nvPr userDrawn="1"/>
          </p:nvSpPr>
          <p:spPr>
            <a:xfrm>
              <a:off x="188424" y="8108869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2</a:t>
              </a:r>
            </a:p>
          </p:txBody>
        </p:sp>
        <p:sp>
          <p:nvSpPr>
            <p:cNvPr id="28" name="Rechthoek 27">
              <a:extLst>
                <a:ext uri="{FF2B5EF4-FFF2-40B4-BE49-F238E27FC236}">
                  <a16:creationId xmlns:a16="http://schemas.microsoft.com/office/drawing/2014/main" id="{14DB2761-B37D-4CAA-AAEF-0F7857ED5D4B}"/>
                </a:ext>
              </a:extLst>
            </p:cNvPr>
            <p:cNvSpPr/>
            <p:nvPr userDrawn="1"/>
          </p:nvSpPr>
          <p:spPr>
            <a:xfrm>
              <a:off x="472596" y="8108869"/>
              <a:ext cx="2322719" cy="652749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Klik op</a:t>
              </a:r>
              <a:r>
                <a:rPr kumimoji="0" lang="nl-NL" sz="12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 ‘Overal toepassen’</a:t>
              </a:r>
              <a:r>
                <a:rPr kumimoji="0" lang="nl-NL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 om de gegevens op elke slide toe te passen.</a:t>
              </a:r>
            </a:p>
          </p:txBody>
        </p:sp>
        <p:grpSp>
          <p:nvGrpSpPr>
            <p:cNvPr id="29" name="Groep 28">
              <a:extLst>
                <a:ext uri="{FF2B5EF4-FFF2-40B4-BE49-F238E27FC236}">
                  <a16:creationId xmlns:a16="http://schemas.microsoft.com/office/drawing/2014/main" id="{D666FABF-D73A-4E92-ABBD-C9EE62B9D3D4}"/>
                </a:ext>
              </a:extLst>
            </p:cNvPr>
            <p:cNvGrpSpPr/>
            <p:nvPr userDrawn="1"/>
          </p:nvGrpSpPr>
          <p:grpSpPr>
            <a:xfrm>
              <a:off x="2939884" y="7739834"/>
              <a:ext cx="681133" cy="750023"/>
              <a:chOff x="-910573" y="4987990"/>
              <a:chExt cx="681133" cy="750023"/>
            </a:xfrm>
          </p:grpSpPr>
          <p:grpSp>
            <p:nvGrpSpPr>
              <p:cNvPr id="30" name="Groep 29">
                <a:extLst>
                  <a:ext uri="{FF2B5EF4-FFF2-40B4-BE49-F238E27FC236}">
                    <a16:creationId xmlns:a16="http://schemas.microsoft.com/office/drawing/2014/main" id="{91780E02-0A3D-48BA-8577-7DF739E8EF4B}"/>
                  </a:ext>
                </a:extLst>
              </p:cNvPr>
              <p:cNvGrpSpPr/>
              <p:nvPr userDrawn="1"/>
            </p:nvGrpSpPr>
            <p:grpSpPr>
              <a:xfrm>
                <a:off x="-713542" y="4987990"/>
                <a:ext cx="287071" cy="379107"/>
                <a:chOff x="-4050578" y="288410"/>
                <a:chExt cx="322125" cy="379107"/>
              </a:xfrm>
            </p:grpSpPr>
            <p:sp>
              <p:nvSpPr>
                <p:cNvPr id="32" name="Rechthoek met één afgeknipte en afgeronde hoek 47">
                  <a:extLst>
                    <a:ext uri="{FF2B5EF4-FFF2-40B4-BE49-F238E27FC236}">
                      <a16:creationId xmlns:a16="http://schemas.microsoft.com/office/drawing/2014/main" id="{1C1EE36F-ED0E-4F79-9196-CD790C1AEC0A}"/>
                    </a:ext>
                  </a:extLst>
                </p:cNvPr>
                <p:cNvSpPr/>
                <p:nvPr userDrawn="1"/>
              </p:nvSpPr>
              <p:spPr>
                <a:xfrm>
                  <a:off x="-4050578" y="288410"/>
                  <a:ext cx="322125" cy="379107"/>
                </a:xfrm>
                <a:prstGeom prst="snipRoundRect">
                  <a:avLst>
                    <a:gd name="adj1" fmla="val 0"/>
                    <a:gd name="adj2" fmla="val 33753"/>
                  </a:avLst>
                </a:prstGeom>
                <a:solidFill>
                  <a:sysClr val="window" lastClr="FFFFFF"/>
                </a:solidFill>
                <a:ln w="12700" cap="flat" cmpd="sng" algn="ctr">
                  <a:solidFill>
                    <a:srgbClr val="FFFFFF">
                      <a:lumMod val="65000"/>
                    </a:srgbClr>
                  </a:solidFill>
                  <a:prstDash val="solid"/>
                </a:ln>
                <a:effectLst/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900" b="0" i="0" u="none" strike="noStrike" kern="0" cap="none" spc="0" normalizeH="0" baseline="0" noProof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33" name="Rechthoekige driehoek 32">
                  <a:extLst>
                    <a:ext uri="{FF2B5EF4-FFF2-40B4-BE49-F238E27FC236}">
                      <a16:creationId xmlns:a16="http://schemas.microsoft.com/office/drawing/2014/main" id="{63A468AA-E7A6-4C2C-9D6B-FD9E4B45C0AF}"/>
                    </a:ext>
                  </a:extLst>
                </p:cNvPr>
                <p:cNvSpPr/>
                <p:nvPr userDrawn="1"/>
              </p:nvSpPr>
              <p:spPr>
                <a:xfrm>
                  <a:off x="-3833537" y="291656"/>
                  <a:ext cx="103133" cy="93757"/>
                </a:xfrm>
                <a:prstGeom prst="rtTriangle">
                  <a:avLst/>
                </a:prstGeom>
                <a:solidFill>
                  <a:sysClr val="window" lastClr="FFFFFF"/>
                </a:solidFill>
                <a:ln w="12700" cap="flat" cmpd="sng" algn="ctr">
                  <a:solidFill>
                    <a:srgbClr val="FFFFFF">
                      <a:lumMod val="65000"/>
                    </a:srgbClr>
                  </a:solidFill>
                  <a:prstDash val="solid"/>
                </a:ln>
                <a:effectLst/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900" b="0" i="0" u="none" strike="noStrike" kern="0" cap="none" spc="0" normalizeH="0" baseline="0" noProof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34" name="Rechthoek 33">
                  <a:extLst>
                    <a:ext uri="{FF2B5EF4-FFF2-40B4-BE49-F238E27FC236}">
                      <a16:creationId xmlns:a16="http://schemas.microsoft.com/office/drawing/2014/main" id="{1E7473A2-0A6C-4A46-ABB2-BA4448A777D0}"/>
                    </a:ext>
                  </a:extLst>
                </p:cNvPr>
                <p:cNvSpPr/>
                <p:nvPr userDrawn="1"/>
              </p:nvSpPr>
              <p:spPr>
                <a:xfrm>
                  <a:off x="-4013673" y="314848"/>
                  <a:ext cx="140930" cy="70565"/>
                </a:xfrm>
                <a:prstGeom prst="rect">
                  <a:avLst/>
                </a:prstGeom>
                <a:solidFill>
                  <a:srgbClr val="EDC87E"/>
                </a:solidFill>
                <a:ln w="12700" cap="flat" cmpd="sng" algn="ctr">
                  <a:noFill/>
                  <a:prstDash val="solid"/>
                </a:ln>
                <a:effectLst/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900" b="0" i="0" u="none" strike="noStrike" kern="0" cap="none" spc="0" normalizeH="0" baseline="0" noProof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35" name="Rechthoek 34">
                  <a:extLst>
                    <a:ext uri="{FF2B5EF4-FFF2-40B4-BE49-F238E27FC236}">
                      <a16:creationId xmlns:a16="http://schemas.microsoft.com/office/drawing/2014/main" id="{1952F8DB-138A-4A03-883A-FD10C0CCEF4C}"/>
                    </a:ext>
                  </a:extLst>
                </p:cNvPr>
                <p:cNvSpPr/>
                <p:nvPr userDrawn="1"/>
              </p:nvSpPr>
              <p:spPr>
                <a:xfrm>
                  <a:off x="-4020379" y="586428"/>
                  <a:ext cx="261727" cy="61406"/>
                </a:xfrm>
                <a:prstGeom prst="rect">
                  <a:avLst/>
                </a:prstGeom>
                <a:solidFill>
                  <a:srgbClr val="EDC87E"/>
                </a:solidFill>
                <a:ln w="12700" cap="flat" cmpd="sng" algn="ctr">
                  <a:noFill/>
                  <a:prstDash val="solid"/>
                </a:ln>
                <a:effectLst/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R="0" lvl="0" indent="0" algn="ctr" defTabSz="914400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nl-NL" sz="900" b="0" i="0" u="none" strike="noStrike" kern="0" cap="none" spc="0" normalizeH="0" baseline="0" noProof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p:grpSp>
          <p:sp>
            <p:nvSpPr>
              <p:cNvPr id="31" name="Rechthoek 30">
                <a:extLst>
                  <a:ext uri="{FF2B5EF4-FFF2-40B4-BE49-F238E27FC236}">
                    <a16:creationId xmlns:a16="http://schemas.microsoft.com/office/drawing/2014/main" id="{73C70269-08A8-4617-965F-9DD7C877EBDC}"/>
                  </a:ext>
                </a:extLst>
              </p:cNvPr>
              <p:cNvSpPr/>
              <p:nvPr userDrawn="1"/>
            </p:nvSpPr>
            <p:spPr>
              <a:xfrm>
                <a:off x="-910573" y="5352063"/>
                <a:ext cx="681133" cy="385950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900" b="0" i="0" u="none" strike="noStrike" kern="0" cap="none" spc="0" normalizeH="0" baseline="0" noProof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Koptekst en voettekst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9106822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4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4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 animBg="1">
        <p:tmplLst>
          <p:tmpl>
            <p:tnLst>
              <p:par>
                <p:cTn presetID="2" presetClass="entr" presetSubtype="4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000" fill="hold"/>
                        <p:tgtEl>
                          <p:spTgt spid="3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000" fill="hold"/>
                        <p:tgtEl>
                          <p:spTgt spid="3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7" grpId="0" animBg="1">
        <p:tmplLst>
          <p:tmpl>
            <p:tnLst>
              <p:par>
                <p:cTn presetID="2" presetClass="entr" presetSubtype="4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000" fill="hold"/>
                        <p:tgtEl>
                          <p:spTgt spid="3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000" fill="hold"/>
                        <p:tgtEl>
                          <p:spTgt spid="3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8" grpId="0" animBg="1">
        <p:tmplLst>
          <p:tmpl>
            <p:tnLst>
              <p:par>
                <p:cTn presetID="2" presetClass="entr" presetSubtype="4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000" fill="hold"/>
                        <p:tgtEl>
                          <p:spTgt spid="3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000" fill="hold"/>
                        <p:tgtEl>
                          <p:spTgt spid="3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9" grpId="0" animBg="1">
        <p:tmplLst>
          <p:tmpl>
            <p:tnLst>
              <p:par>
                <p:cTn presetID="2" presetClass="entr" presetSubtype="4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000" fill="hold"/>
                        <p:tgtEl>
                          <p:spTgt spid="3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000" fill="hold"/>
                        <p:tgtEl>
                          <p:spTgt spid="3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0" grpId="0" animBg="1">
        <p:tmplLst>
          <p:tmpl>
            <p:tnLst>
              <p:par>
                <p:cTn presetID="2" presetClass="entr" presetSubtype="4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000" fill="hold"/>
                        <p:tgtEl>
                          <p:spTgt spid="40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000" fill="hold"/>
                        <p:tgtEl>
                          <p:spTgt spid="4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1" grpId="0" animBg="1">
        <p:tmplLst>
          <p:tmpl>
            <p:tnLst>
              <p:par>
                <p:cTn presetID="2" presetClass="entr" presetSubtype="4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000" fill="hold"/>
                        <p:tgtEl>
                          <p:spTgt spid="4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000" fill="hold"/>
                        <p:tgtEl>
                          <p:spTgt spid="4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2" grpId="0" animBg="1">
        <p:tmplLst>
          <p:tmpl>
            <p:tnLst>
              <p:par>
                <p:cTn presetID="2" presetClass="entr" presetSubtype="4" decel="10000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000" fill="hold"/>
                        <p:tgtEl>
                          <p:spTgt spid="4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000" fill="hold"/>
                        <p:tgtEl>
                          <p:spTgt spid="4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3" grpId="0" animBg="1">
        <p:tmplLst>
          <p:tmpl>
            <p:tnLst>
              <p:par>
                <p:cTn presetID="2" presetClass="entr" presetSubtype="4" decel="10000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000" fill="hold"/>
                        <p:tgtEl>
                          <p:spTgt spid="4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000" fill="hold"/>
                        <p:tgtEl>
                          <p:spTgt spid="4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4" grpId="0" animBg="1">
        <p:tmplLst>
          <p:tmpl>
            <p:tnLst>
              <p:par>
                <p:cTn presetID="2" presetClass="entr" presetSubtype="4" decel="10000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000" fill="hold"/>
                        <p:tgtEl>
                          <p:spTgt spid="4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000" fill="hold"/>
                        <p:tgtEl>
                          <p:spTgt spid="4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5" grpId="0" animBg="1">
        <p:tmplLst>
          <p:tmpl>
            <p:tnLst>
              <p:par>
                <p:cTn presetID="2" presetClass="entr" presetSubtype="4" decel="10000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000" fill="hold"/>
                        <p:tgtEl>
                          <p:spTgt spid="4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000" fill="hold"/>
                        <p:tgtEl>
                          <p:spTgt spid="4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6" grpId="0" animBg="1">
        <p:tmplLst>
          <p:tmpl>
            <p:tnLst>
              <p:par>
                <p:cTn presetID="2" presetClass="entr" presetSubtype="4" decel="10000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000" fill="hold"/>
                        <p:tgtEl>
                          <p:spTgt spid="4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000" fill="hold"/>
                        <p:tgtEl>
                          <p:spTgt spid="4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7" grpId="0" animBg="1">
        <p:tmplLst>
          <p:tmpl>
            <p:tnLst>
              <p:par>
                <p:cTn presetID="2" presetClass="entr" presetSubtype="4" decel="10000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000" fill="hold"/>
                        <p:tgtEl>
                          <p:spTgt spid="4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000" fill="hold"/>
                        <p:tgtEl>
                          <p:spTgt spid="4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8" grpId="0" animBg="1">
        <p:tmplLst>
          <p:tmpl>
            <p:tnLst>
              <p:par>
                <p:cTn presetID="2" presetClass="entr" presetSubtype="4" decel="10000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000" fill="hold"/>
                        <p:tgtEl>
                          <p:spTgt spid="4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000" fill="hold"/>
                        <p:tgtEl>
                          <p:spTgt spid="4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9" grpId="0" animBg="1">
        <p:tmplLst>
          <p:tmpl>
            <p:tnLst>
              <p:par>
                <p:cTn presetID="2" presetClass="entr" presetSubtype="4" decel="10000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000" fill="hold"/>
                        <p:tgtEl>
                          <p:spTgt spid="4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000" fill="hold"/>
                        <p:tgtEl>
                          <p:spTgt spid="4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2" grpId="0"/>
    </p:bldLst>
  </p:timing>
  <p:extLst mod="1"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roduct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jdelijke aanduiding voor tekst 26">
            <a:extLst>
              <a:ext uri="{FF2B5EF4-FFF2-40B4-BE49-F238E27FC236}">
                <a16:creationId xmlns:a16="http://schemas.microsoft.com/office/drawing/2014/main" id="{9D9238CF-7D2B-4702-AADE-B9B0926EFE4B}"/>
              </a:ext>
            </a:extLst>
          </p:cNvPr>
          <p:cNvSpPr txBox="1">
            <a:spLocks/>
          </p:cNvSpPr>
          <p:nvPr userDrawn="1"/>
        </p:nvSpPr>
        <p:spPr>
          <a:xfrm flipH="1" flipV="1">
            <a:off x="0" y="-1"/>
            <a:ext cx="6877680" cy="6858000"/>
          </a:xfrm>
          <a:custGeom>
            <a:avLst/>
            <a:gdLst>
              <a:gd name="connsiteX0" fmla="*/ 6891534 w 6891534"/>
              <a:gd name="connsiteY0" fmla="*/ 6858000 h 6858000"/>
              <a:gd name="connsiteX1" fmla="*/ 1860379 w 6891534"/>
              <a:gd name="connsiteY1" fmla="*/ 6858000 h 6858000"/>
              <a:gd name="connsiteX2" fmla="*/ 1860379 w 6891534"/>
              <a:gd name="connsiteY2" fmla="*/ 6856665 h 6858000"/>
              <a:gd name="connsiteX3" fmla="*/ 0 w 6891534"/>
              <a:gd name="connsiteY3" fmla="*/ 6856665 h 6858000"/>
              <a:gd name="connsiteX4" fmla="*/ 1598439 w 6891534"/>
              <a:gd name="connsiteY4" fmla="*/ 86 h 6858000"/>
              <a:gd name="connsiteX5" fmla="*/ 2619892 w 6891534"/>
              <a:gd name="connsiteY5" fmla="*/ 0 h 6858000"/>
              <a:gd name="connsiteX6" fmla="*/ 2619892 w 6891534"/>
              <a:gd name="connsiteY6" fmla="*/ 1334 h 6858000"/>
              <a:gd name="connsiteX7" fmla="*/ 6891534 w 6891534"/>
              <a:gd name="connsiteY7" fmla="*/ 1334 h 6858000"/>
              <a:gd name="connsiteX0" fmla="*/ 6891534 w 6891534"/>
              <a:gd name="connsiteY0" fmla="*/ 6858000 h 6858000"/>
              <a:gd name="connsiteX1" fmla="*/ 1860379 w 6891534"/>
              <a:gd name="connsiteY1" fmla="*/ 6858000 h 6858000"/>
              <a:gd name="connsiteX2" fmla="*/ 1860379 w 6891534"/>
              <a:gd name="connsiteY2" fmla="*/ 6856665 h 6858000"/>
              <a:gd name="connsiteX3" fmla="*/ 0 w 6891534"/>
              <a:gd name="connsiteY3" fmla="*/ 6856665 h 6858000"/>
              <a:gd name="connsiteX4" fmla="*/ 2619892 w 6891534"/>
              <a:gd name="connsiteY4" fmla="*/ 0 h 6858000"/>
              <a:gd name="connsiteX5" fmla="*/ 2619892 w 6891534"/>
              <a:gd name="connsiteY5" fmla="*/ 1334 h 6858000"/>
              <a:gd name="connsiteX6" fmla="*/ 6891534 w 6891534"/>
              <a:gd name="connsiteY6" fmla="*/ 1334 h 6858000"/>
              <a:gd name="connsiteX7" fmla="*/ 6891534 w 6891534"/>
              <a:gd name="connsiteY7" fmla="*/ 6858000 h 6858000"/>
              <a:gd name="connsiteX0" fmla="*/ 6891534 w 6891534"/>
              <a:gd name="connsiteY0" fmla="*/ 6858001 h 6858001"/>
              <a:gd name="connsiteX1" fmla="*/ 1860379 w 6891534"/>
              <a:gd name="connsiteY1" fmla="*/ 6858001 h 6858001"/>
              <a:gd name="connsiteX2" fmla="*/ 1860379 w 6891534"/>
              <a:gd name="connsiteY2" fmla="*/ 6856666 h 6858001"/>
              <a:gd name="connsiteX3" fmla="*/ 0 w 6891534"/>
              <a:gd name="connsiteY3" fmla="*/ 6856666 h 6858001"/>
              <a:gd name="connsiteX4" fmla="*/ 2619892 w 6891534"/>
              <a:gd name="connsiteY4" fmla="*/ 1 h 6858001"/>
              <a:gd name="connsiteX5" fmla="*/ 2619892 w 6891534"/>
              <a:gd name="connsiteY5" fmla="*/ 1335 h 6858001"/>
              <a:gd name="connsiteX6" fmla="*/ 2982455 w 6891534"/>
              <a:gd name="connsiteY6" fmla="*/ 0 h 6858001"/>
              <a:gd name="connsiteX7" fmla="*/ 6891534 w 6891534"/>
              <a:gd name="connsiteY7" fmla="*/ 1335 h 6858001"/>
              <a:gd name="connsiteX8" fmla="*/ 6891534 w 6891534"/>
              <a:gd name="connsiteY8" fmla="*/ 6858001 h 6858001"/>
              <a:gd name="connsiteX0" fmla="*/ 6891534 w 6891534"/>
              <a:gd name="connsiteY0" fmla="*/ 6858001 h 6858001"/>
              <a:gd name="connsiteX1" fmla="*/ 1860379 w 6891534"/>
              <a:gd name="connsiteY1" fmla="*/ 6858001 h 6858001"/>
              <a:gd name="connsiteX2" fmla="*/ 1860379 w 6891534"/>
              <a:gd name="connsiteY2" fmla="*/ 6856666 h 6858001"/>
              <a:gd name="connsiteX3" fmla="*/ 0 w 6891534"/>
              <a:gd name="connsiteY3" fmla="*/ 6856666 h 6858001"/>
              <a:gd name="connsiteX4" fmla="*/ 2619892 w 6891534"/>
              <a:gd name="connsiteY4" fmla="*/ 1 h 6858001"/>
              <a:gd name="connsiteX5" fmla="*/ 2982455 w 6891534"/>
              <a:gd name="connsiteY5" fmla="*/ 0 h 6858001"/>
              <a:gd name="connsiteX6" fmla="*/ 6891534 w 6891534"/>
              <a:gd name="connsiteY6" fmla="*/ 1335 h 6858001"/>
              <a:gd name="connsiteX7" fmla="*/ 6891534 w 6891534"/>
              <a:gd name="connsiteY7" fmla="*/ 6858001 h 6858001"/>
              <a:gd name="connsiteX0" fmla="*/ 6891534 w 6891534"/>
              <a:gd name="connsiteY0" fmla="*/ 6858001 h 6858001"/>
              <a:gd name="connsiteX1" fmla="*/ 1860379 w 6891534"/>
              <a:gd name="connsiteY1" fmla="*/ 6858001 h 6858001"/>
              <a:gd name="connsiteX2" fmla="*/ 1860379 w 6891534"/>
              <a:gd name="connsiteY2" fmla="*/ 6856666 h 6858001"/>
              <a:gd name="connsiteX3" fmla="*/ 0 w 6891534"/>
              <a:gd name="connsiteY3" fmla="*/ 6856666 h 6858001"/>
              <a:gd name="connsiteX4" fmla="*/ 2982455 w 6891534"/>
              <a:gd name="connsiteY4" fmla="*/ 0 h 6858001"/>
              <a:gd name="connsiteX5" fmla="*/ 6891534 w 6891534"/>
              <a:gd name="connsiteY5" fmla="*/ 1335 h 6858001"/>
              <a:gd name="connsiteX6" fmla="*/ 6891534 w 6891534"/>
              <a:gd name="connsiteY6" fmla="*/ 6858001 h 6858001"/>
              <a:gd name="connsiteX0" fmla="*/ 6877680 w 6877680"/>
              <a:gd name="connsiteY0" fmla="*/ 6858001 h 6870521"/>
              <a:gd name="connsiteX1" fmla="*/ 1846525 w 6877680"/>
              <a:gd name="connsiteY1" fmla="*/ 6858001 h 6870521"/>
              <a:gd name="connsiteX2" fmla="*/ 1846525 w 6877680"/>
              <a:gd name="connsiteY2" fmla="*/ 6856666 h 6870521"/>
              <a:gd name="connsiteX3" fmla="*/ 0 w 6877680"/>
              <a:gd name="connsiteY3" fmla="*/ 6870521 h 6870521"/>
              <a:gd name="connsiteX4" fmla="*/ 2968601 w 6877680"/>
              <a:gd name="connsiteY4" fmla="*/ 0 h 6870521"/>
              <a:gd name="connsiteX5" fmla="*/ 6877680 w 6877680"/>
              <a:gd name="connsiteY5" fmla="*/ 1335 h 6870521"/>
              <a:gd name="connsiteX6" fmla="*/ 6877680 w 6877680"/>
              <a:gd name="connsiteY6" fmla="*/ 6858001 h 68705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877680" h="6870521">
                <a:moveTo>
                  <a:pt x="6877680" y="6858001"/>
                </a:moveTo>
                <a:lnTo>
                  <a:pt x="1846525" y="6858001"/>
                </a:lnTo>
                <a:lnTo>
                  <a:pt x="1846525" y="6856666"/>
                </a:lnTo>
                <a:lnTo>
                  <a:pt x="0" y="6870521"/>
                </a:lnTo>
                <a:lnTo>
                  <a:pt x="2968601" y="0"/>
                </a:lnTo>
                <a:lnTo>
                  <a:pt x="6877680" y="1335"/>
                </a:lnTo>
                <a:lnTo>
                  <a:pt x="6877680" y="6858001"/>
                </a:lnTo>
                <a:close/>
              </a:path>
            </a:pathLst>
          </a:custGeom>
          <a:solidFill>
            <a:schemeClr val="tx1">
              <a:lumMod val="40000"/>
              <a:lumOff val="60000"/>
              <a:alpha val="20000"/>
            </a:schemeClr>
          </a:solidFill>
        </p:spPr>
        <p:txBody>
          <a:bodyPr wrap="square" lIns="360000" anchor="ctr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tx1"/>
              </a:buClr>
              <a:buFont typeface="Calibri" panose="020F0502020204030204" pitchFamily="34" charset="0"/>
              <a:buNone/>
              <a:defRPr sz="1400" kern="1200">
                <a:noFill/>
                <a:latin typeface="+mn-lt"/>
                <a:ea typeface="+mn-ea"/>
                <a:cs typeface="+mn-cs"/>
              </a:defRPr>
            </a:lvl1pPr>
            <a:lvl2pPr marL="536575" indent="-2730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›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0" indent="0" algn="l" defTabSz="914400" rtl="0" eaLnBrk="1" latinLnBrk="0" hangingPunct="1">
              <a:lnSpc>
                <a:spcPts val="3200"/>
              </a:lnSpc>
              <a:spcBef>
                <a:spcPts val="500"/>
              </a:spcBef>
              <a:buFont typeface="Arial" panose="020B0604020202020204" pitchFamily="34" charset="0"/>
              <a:buNone/>
              <a:defRPr sz="3400" b="0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None/>
              <a:tabLst/>
              <a:defRPr sz="1800" b="0" kern="1200" cap="none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63525" indent="-26352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+mj-lt"/>
              <a:buAutoNum type="arabicPeriod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3525" indent="-26352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+mj-lt"/>
              <a:buAutoNum type="alphaLcPeriod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i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l-NL" dirty="0"/>
              <a:t>(leeg)</a:t>
            </a:r>
          </a:p>
        </p:txBody>
      </p:sp>
      <p:sp>
        <p:nvSpPr>
          <p:cNvPr id="6" name="- INFO">
            <a:extLst>
              <a:ext uri="{FF2B5EF4-FFF2-40B4-BE49-F238E27FC236}">
                <a16:creationId xmlns:a16="http://schemas.microsoft.com/office/drawing/2014/main" id="{B10543DB-D9D8-47C4-865B-BE11B7029992}"/>
              </a:ext>
            </a:extLst>
          </p:cNvPr>
          <p:cNvSpPr txBox="1"/>
          <p:nvPr userDrawn="1"/>
        </p:nvSpPr>
        <p:spPr>
          <a:xfrm>
            <a:off x="0" y="-363556"/>
            <a:ext cx="12179300" cy="198456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l"/>
            <a:r>
              <a:rPr lang="nl-NL" sz="1400" b="1" cap="all" spc="0" baseline="0" dirty="0">
                <a:solidFill>
                  <a:sysClr val="windowText" lastClr="000000"/>
                </a:solidFill>
                <a:latin typeface="+mn-lt"/>
                <a:cs typeface="Calibri" panose="020F0502020204030204" pitchFamily="34" charset="0"/>
              </a:rPr>
              <a:t>Introductie</a:t>
            </a:r>
          </a:p>
        </p:txBody>
      </p:sp>
      <p:sp>
        <p:nvSpPr>
          <p:cNvPr id="2" name="titel">
            <a:extLst>
              <a:ext uri="{FF2B5EF4-FFF2-40B4-BE49-F238E27FC236}">
                <a16:creationId xmlns:a16="http://schemas.microsoft.com/office/drawing/2014/main" id="{D343BD9E-9AEB-4DF2-BA9D-F7BEF898D6E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35726" y="1737411"/>
            <a:ext cx="7708790" cy="324430"/>
          </a:xfrm>
        </p:spPr>
        <p:txBody>
          <a:bodyPr/>
          <a:lstStyle>
            <a:lvl1pPr algn="l">
              <a:defRPr/>
            </a:lvl1pPr>
          </a:lstStyle>
          <a:p>
            <a:r>
              <a:rPr lang="nl-NL" dirty="0"/>
              <a:t>Naam + Achternaam</a:t>
            </a:r>
          </a:p>
        </p:txBody>
      </p:sp>
      <p:sp>
        <p:nvSpPr>
          <p:cNvPr id="22" name="tekst">
            <a:extLst>
              <a:ext uri="{FF2B5EF4-FFF2-40B4-BE49-F238E27FC236}">
                <a16:creationId xmlns:a16="http://schemas.microsoft.com/office/drawing/2014/main" id="{DE112A6C-D114-49D3-A05D-26C1DC76373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935726" y="2182277"/>
            <a:ext cx="7721286" cy="198456"/>
          </a:xfrm>
        </p:spPr>
        <p:txBody>
          <a:bodyPr/>
          <a:lstStyle>
            <a:lvl1pPr>
              <a:buNone/>
              <a:defRPr sz="1800" b="0">
                <a:latin typeface="+mn-lt"/>
              </a:defRPr>
            </a:lvl1pPr>
            <a:lvl2pPr marL="0" indent="0">
              <a:buNone/>
              <a:defRPr sz="1800" b="0">
                <a:latin typeface="+mn-lt"/>
              </a:defRPr>
            </a:lvl2pPr>
            <a:lvl3pPr>
              <a:buFont typeface="Arial" panose="020B0604020202020204" pitchFamily="34" charset="0"/>
              <a:buNone/>
              <a:defRPr sz="1800" b="0">
                <a:latin typeface="+mn-lt"/>
              </a:defRPr>
            </a:lvl3pPr>
            <a:lvl4pPr>
              <a:buFont typeface="Arial" panose="020B0604020202020204" pitchFamily="34" charset="0"/>
              <a:buNone/>
              <a:defRPr sz="1800" b="0"/>
            </a:lvl4pPr>
            <a:lvl5pPr>
              <a:buFont typeface="Arial" panose="020B0604020202020204" pitchFamily="34" charset="0"/>
              <a:buNone/>
              <a:defRPr sz="1800" b="0"/>
            </a:lvl5pPr>
            <a:lvl6pPr>
              <a:buFont typeface="Arial" panose="020B0604020202020204" pitchFamily="34" charset="0"/>
              <a:buNone/>
              <a:defRPr sz="1800" b="0"/>
            </a:lvl6pPr>
            <a:lvl7pPr>
              <a:buFont typeface="Arial" panose="020B0604020202020204" pitchFamily="34" charset="0"/>
              <a:buNone/>
              <a:defRPr sz="1800" b="0"/>
            </a:lvl7pPr>
            <a:lvl8pPr>
              <a:buFont typeface="Arial" panose="020B0604020202020204" pitchFamily="34" charset="0"/>
              <a:buNone/>
              <a:defRPr sz="1800" b="0"/>
            </a:lvl8pPr>
            <a:lvl9pPr>
              <a:buFont typeface="Arial" panose="020B0604020202020204" pitchFamily="34" charset="0"/>
              <a:buNone/>
              <a:defRPr sz="1800" b="0"/>
            </a:lvl9pPr>
          </a:lstStyle>
          <a:p>
            <a:pPr lvl="0"/>
            <a:r>
              <a:rPr lang="nl-NL" dirty="0"/>
              <a:t>Functie</a:t>
            </a:r>
          </a:p>
          <a:p>
            <a:pPr lvl="4"/>
            <a:endParaRPr lang="nl-NL" dirty="0"/>
          </a:p>
        </p:txBody>
      </p:sp>
      <p:sp>
        <p:nvSpPr>
          <p:cNvPr id="23" name="tekst">
            <a:extLst>
              <a:ext uri="{FF2B5EF4-FFF2-40B4-BE49-F238E27FC236}">
                <a16:creationId xmlns:a16="http://schemas.microsoft.com/office/drawing/2014/main" id="{3F7988BE-349D-495A-8372-97810E2F48D9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935726" y="2552758"/>
            <a:ext cx="7708790" cy="782073"/>
          </a:xfrm>
        </p:spPr>
        <p:txBody>
          <a:bodyPr/>
          <a:lstStyle/>
          <a:p>
            <a:pPr lvl="0"/>
            <a:r>
              <a:rPr lang="nl-NL" dirty="0"/>
              <a:t>Bullet</a:t>
            </a:r>
          </a:p>
          <a:p>
            <a:pPr lvl="1"/>
            <a:r>
              <a:rPr lang="nl-NL" dirty="0"/>
              <a:t>Sub-</a:t>
            </a:r>
            <a:r>
              <a:rPr lang="nl-NL" dirty="0" err="1"/>
              <a:t>bullet</a:t>
            </a:r>
            <a:endParaRPr lang="nl-NL" dirty="0"/>
          </a:p>
          <a:p>
            <a:pPr lvl="2"/>
            <a:r>
              <a:rPr lang="nl-NL" dirty="0"/>
              <a:t>Platte tekst</a:t>
            </a:r>
          </a:p>
          <a:p>
            <a:pPr lvl="2"/>
            <a:endParaRPr lang="nl-NL" dirty="0"/>
          </a:p>
        </p:txBody>
      </p:sp>
      <p:sp>
        <p:nvSpPr>
          <p:cNvPr id="12" name="Rechthoek 11">
            <a:extLst>
              <a:ext uri="{FF2B5EF4-FFF2-40B4-BE49-F238E27FC236}">
                <a16:creationId xmlns:a16="http://schemas.microsoft.com/office/drawing/2014/main" id="{13E47CED-4D53-4745-878B-58145A684987}"/>
              </a:ext>
            </a:extLst>
          </p:cNvPr>
          <p:cNvSpPr/>
          <p:nvPr userDrawn="1"/>
        </p:nvSpPr>
        <p:spPr>
          <a:xfrm>
            <a:off x="0" y="3784472"/>
            <a:ext cx="12192000" cy="251408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4" name="voettekst">
            <a:extLst>
              <a:ext uri="{FF2B5EF4-FFF2-40B4-BE49-F238E27FC236}">
                <a16:creationId xmlns:a16="http://schemas.microsoft.com/office/drawing/2014/main" id="{CF55FD3F-6263-4181-9930-742B37E44E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Wezijnzelfhetmedicijn.nl/flevoland</a:t>
            </a:r>
            <a:endParaRPr lang="nl-NL" dirty="0"/>
          </a:p>
        </p:txBody>
      </p:sp>
      <p:sp>
        <p:nvSpPr>
          <p:cNvPr id="5" name="dianummer">
            <a:extLst>
              <a:ext uri="{FF2B5EF4-FFF2-40B4-BE49-F238E27FC236}">
                <a16:creationId xmlns:a16="http://schemas.microsoft.com/office/drawing/2014/main" id="{5FE84C7E-C14B-4A19-99E9-41458C490A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1A1203-CA3D-4D48-AFA0-9D668419C1D5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10" name="afbeelding">
            <a:extLst>
              <a:ext uri="{FF2B5EF4-FFF2-40B4-BE49-F238E27FC236}">
                <a16:creationId xmlns:a16="http://schemas.microsoft.com/office/drawing/2014/main" id="{B361C331-2937-45A0-9280-99D3901ABCFB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534988" y="1465261"/>
            <a:ext cx="2832100" cy="4833291"/>
          </a:xfrm>
          <a:solidFill>
            <a:schemeClr val="bg1">
              <a:lumMod val="75000"/>
            </a:schemeClr>
          </a:solidFill>
        </p:spPr>
        <p:txBody>
          <a:bodyPr bIns="1260000" anchor="ctr" anchorCtr="0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400"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r>
              <a:rPr lang="nl-NL" dirty="0"/>
              <a:t>Klik op onderstaand icon</a:t>
            </a:r>
            <a:br>
              <a:rPr lang="nl-NL" dirty="0"/>
            </a:br>
            <a:r>
              <a:rPr lang="nl-NL" dirty="0"/>
              <a:t>om een afbeelding in te voegen</a:t>
            </a:r>
          </a:p>
        </p:txBody>
      </p:sp>
      <p:sp>
        <p:nvSpPr>
          <p:cNvPr id="28" name="tekst">
            <a:extLst>
              <a:ext uri="{FF2B5EF4-FFF2-40B4-BE49-F238E27FC236}">
                <a16:creationId xmlns:a16="http://schemas.microsoft.com/office/drawing/2014/main" id="{3FA523BF-8ECC-47B4-823A-75AA8AF0AE31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935726" y="4104867"/>
            <a:ext cx="1745732" cy="233456"/>
          </a:xfrm>
        </p:spPr>
        <p:txBody>
          <a:bodyPr/>
          <a:lstStyle>
            <a:lvl1pPr>
              <a:buNone/>
              <a:defRPr sz="1800" b="1">
                <a:latin typeface="+mn-lt"/>
              </a:defRPr>
            </a:lvl1pPr>
            <a:lvl2pPr marL="0" indent="0">
              <a:buNone/>
              <a:defRPr sz="1800" b="0">
                <a:latin typeface="+mn-lt"/>
              </a:defRPr>
            </a:lvl2pPr>
            <a:lvl3pPr>
              <a:buFont typeface="Arial" panose="020B0604020202020204" pitchFamily="34" charset="0"/>
              <a:buNone/>
              <a:defRPr sz="1800" b="0">
                <a:latin typeface="+mn-lt"/>
              </a:defRPr>
            </a:lvl3pPr>
            <a:lvl4pPr>
              <a:buFont typeface="Arial" panose="020B0604020202020204" pitchFamily="34" charset="0"/>
              <a:buNone/>
              <a:defRPr sz="1800" b="0"/>
            </a:lvl4pPr>
            <a:lvl5pPr>
              <a:buFont typeface="Arial" panose="020B0604020202020204" pitchFamily="34" charset="0"/>
              <a:buNone/>
              <a:defRPr sz="1800" b="1"/>
            </a:lvl5pPr>
            <a:lvl6pPr>
              <a:buFont typeface="Arial" panose="020B0604020202020204" pitchFamily="34" charset="0"/>
              <a:buNone/>
              <a:defRPr sz="1800" b="0"/>
            </a:lvl6pPr>
            <a:lvl7pPr>
              <a:buFont typeface="Arial" panose="020B0604020202020204" pitchFamily="34" charset="0"/>
              <a:buNone/>
              <a:defRPr sz="1800" b="0"/>
            </a:lvl7pPr>
            <a:lvl8pPr>
              <a:buFont typeface="Arial" panose="020B0604020202020204" pitchFamily="34" charset="0"/>
              <a:buNone/>
              <a:defRPr sz="1800" b="0"/>
            </a:lvl8pPr>
            <a:lvl9pPr>
              <a:buFont typeface="Arial" panose="020B0604020202020204" pitchFamily="34" charset="0"/>
              <a:buNone/>
              <a:defRPr sz="1800" b="0"/>
            </a:lvl9pPr>
          </a:lstStyle>
          <a:p>
            <a:pPr lvl="0"/>
            <a:r>
              <a:rPr lang="nl-NL" dirty="0"/>
              <a:t>Afdeling</a:t>
            </a:r>
          </a:p>
          <a:p>
            <a:pPr lvl="4"/>
            <a:endParaRPr lang="nl-NL" dirty="0"/>
          </a:p>
        </p:txBody>
      </p:sp>
      <p:sp>
        <p:nvSpPr>
          <p:cNvPr id="29" name="tekst">
            <a:extLst>
              <a:ext uri="{FF2B5EF4-FFF2-40B4-BE49-F238E27FC236}">
                <a16:creationId xmlns:a16="http://schemas.microsoft.com/office/drawing/2014/main" id="{CECEDFF2-D151-45B9-AE2D-8D2DA7E76D61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3935726" y="4431458"/>
            <a:ext cx="1745732" cy="538307"/>
          </a:xfr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/>
            </a:lvl1pPr>
            <a:lvl2pPr marL="0" indent="0">
              <a:buNone/>
              <a:defRPr/>
            </a:lvl2pPr>
            <a:lvl3pPr>
              <a:buFont typeface="Arial" panose="020B0604020202020204" pitchFamily="34" charset="0"/>
              <a:buNone/>
              <a:defRPr/>
            </a:lvl3pPr>
          </a:lstStyle>
          <a:p>
            <a:pPr lvl="0"/>
            <a:r>
              <a:rPr lang="nl-NL" dirty="0"/>
              <a:t>I</a:t>
            </a:r>
            <a:r>
              <a:rPr lang="nl-NL" dirty="0" err="1"/>
              <a:t>nformatie</a:t>
            </a:r>
            <a:r>
              <a:rPr lang="nl-NL" dirty="0"/>
              <a:t> </a:t>
            </a:r>
            <a:br>
              <a:rPr lang="nl-NL" dirty="0"/>
            </a:br>
            <a:r>
              <a:rPr lang="nl-NL" dirty="0"/>
              <a:t>(max. 2 regels)</a:t>
            </a:r>
          </a:p>
        </p:txBody>
      </p:sp>
      <p:sp>
        <p:nvSpPr>
          <p:cNvPr id="41" name="tekst">
            <a:extLst>
              <a:ext uri="{FF2B5EF4-FFF2-40B4-BE49-F238E27FC236}">
                <a16:creationId xmlns:a16="http://schemas.microsoft.com/office/drawing/2014/main" id="{0DEB0B0A-331A-47C5-ADDB-35E42BD1C81F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3935726" y="5087149"/>
            <a:ext cx="1745732" cy="233456"/>
          </a:xfrm>
        </p:spPr>
        <p:txBody>
          <a:bodyPr/>
          <a:lstStyle>
            <a:lvl1pPr>
              <a:buNone/>
              <a:defRPr sz="1800" b="1">
                <a:latin typeface="+mn-lt"/>
              </a:defRPr>
            </a:lvl1pPr>
            <a:lvl2pPr marL="0" indent="0">
              <a:buNone/>
              <a:defRPr sz="1800" b="0">
                <a:latin typeface="+mn-lt"/>
              </a:defRPr>
            </a:lvl2pPr>
            <a:lvl3pPr>
              <a:buFont typeface="Arial" panose="020B0604020202020204" pitchFamily="34" charset="0"/>
              <a:buNone/>
              <a:defRPr sz="1800" b="0">
                <a:latin typeface="+mn-lt"/>
              </a:defRPr>
            </a:lvl3pPr>
            <a:lvl4pPr>
              <a:buFont typeface="Arial" panose="020B0604020202020204" pitchFamily="34" charset="0"/>
              <a:buNone/>
              <a:defRPr sz="1800" b="0"/>
            </a:lvl4pPr>
            <a:lvl5pPr>
              <a:buFont typeface="Arial" panose="020B0604020202020204" pitchFamily="34" charset="0"/>
              <a:buNone/>
              <a:defRPr sz="1800" b="1"/>
            </a:lvl5pPr>
            <a:lvl6pPr>
              <a:buFont typeface="Arial" panose="020B0604020202020204" pitchFamily="34" charset="0"/>
              <a:buNone/>
              <a:defRPr sz="1800" b="0"/>
            </a:lvl6pPr>
            <a:lvl7pPr>
              <a:buFont typeface="Arial" panose="020B0604020202020204" pitchFamily="34" charset="0"/>
              <a:buNone/>
              <a:defRPr sz="1800" b="0"/>
            </a:lvl7pPr>
            <a:lvl8pPr>
              <a:buFont typeface="Arial" panose="020B0604020202020204" pitchFamily="34" charset="0"/>
              <a:buNone/>
              <a:defRPr sz="1800" b="0"/>
            </a:lvl8pPr>
            <a:lvl9pPr>
              <a:buFont typeface="Arial" panose="020B0604020202020204" pitchFamily="34" charset="0"/>
              <a:buNone/>
              <a:defRPr sz="1800" b="0"/>
            </a:lvl9pPr>
          </a:lstStyle>
          <a:p>
            <a:pPr lvl="0"/>
            <a:r>
              <a:rPr lang="nl-NL" dirty="0"/>
              <a:t>Afdeling</a:t>
            </a:r>
          </a:p>
        </p:txBody>
      </p:sp>
      <p:sp>
        <p:nvSpPr>
          <p:cNvPr id="42" name="tekst">
            <a:extLst>
              <a:ext uri="{FF2B5EF4-FFF2-40B4-BE49-F238E27FC236}">
                <a16:creationId xmlns:a16="http://schemas.microsoft.com/office/drawing/2014/main" id="{2D758238-3CB9-400B-B9FC-3AF93E978AAE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3935726" y="5413740"/>
            <a:ext cx="1745732" cy="538307"/>
          </a:xfr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/>
            </a:lvl1pPr>
            <a:lvl2pPr marL="0" indent="0">
              <a:buNone/>
              <a:defRPr/>
            </a:lvl2pPr>
            <a:lvl3pPr>
              <a:buFont typeface="Arial" panose="020B0604020202020204" pitchFamily="34" charset="0"/>
              <a:buNone/>
              <a:defRPr/>
            </a:lvl3pPr>
          </a:lstStyle>
          <a:p>
            <a:pPr lvl="0"/>
            <a:r>
              <a:rPr lang="nl-NL" dirty="0"/>
              <a:t>Informatie </a:t>
            </a:r>
            <a:br>
              <a:rPr lang="nl-NL" dirty="0"/>
            </a:br>
            <a:r>
              <a:rPr lang="nl-NL" dirty="0"/>
              <a:t>(max. 3 regels)</a:t>
            </a:r>
          </a:p>
        </p:txBody>
      </p:sp>
      <p:sp>
        <p:nvSpPr>
          <p:cNvPr id="43" name="tekst">
            <a:extLst>
              <a:ext uri="{FF2B5EF4-FFF2-40B4-BE49-F238E27FC236}">
                <a16:creationId xmlns:a16="http://schemas.microsoft.com/office/drawing/2014/main" id="{90EACE16-4243-4F71-849B-1DF8CD7585E4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5925540" y="4104867"/>
            <a:ext cx="1745732" cy="233456"/>
          </a:xfrm>
        </p:spPr>
        <p:txBody>
          <a:bodyPr/>
          <a:lstStyle>
            <a:lvl1pPr>
              <a:buNone/>
              <a:defRPr sz="1800" b="1">
                <a:latin typeface="+mn-lt"/>
              </a:defRPr>
            </a:lvl1pPr>
            <a:lvl2pPr marL="0" indent="0">
              <a:buNone/>
              <a:defRPr sz="1800" b="0">
                <a:latin typeface="+mn-lt"/>
              </a:defRPr>
            </a:lvl2pPr>
            <a:lvl3pPr>
              <a:buFont typeface="Arial" panose="020B0604020202020204" pitchFamily="34" charset="0"/>
              <a:buNone/>
              <a:defRPr sz="1800" b="0">
                <a:latin typeface="+mn-lt"/>
              </a:defRPr>
            </a:lvl3pPr>
            <a:lvl4pPr>
              <a:buFont typeface="Arial" panose="020B0604020202020204" pitchFamily="34" charset="0"/>
              <a:buNone/>
              <a:defRPr sz="1800" b="0"/>
            </a:lvl4pPr>
            <a:lvl5pPr>
              <a:buFont typeface="Arial" panose="020B0604020202020204" pitchFamily="34" charset="0"/>
              <a:buNone/>
              <a:defRPr sz="1800" b="1"/>
            </a:lvl5pPr>
            <a:lvl6pPr>
              <a:buFont typeface="Arial" panose="020B0604020202020204" pitchFamily="34" charset="0"/>
              <a:buNone/>
              <a:defRPr sz="1800" b="0"/>
            </a:lvl6pPr>
            <a:lvl7pPr>
              <a:buFont typeface="Arial" panose="020B0604020202020204" pitchFamily="34" charset="0"/>
              <a:buNone/>
              <a:defRPr sz="1800" b="0"/>
            </a:lvl7pPr>
            <a:lvl8pPr>
              <a:buFont typeface="Arial" panose="020B0604020202020204" pitchFamily="34" charset="0"/>
              <a:buNone/>
              <a:defRPr sz="1800" b="0"/>
            </a:lvl8pPr>
            <a:lvl9pPr>
              <a:buFont typeface="Arial" panose="020B0604020202020204" pitchFamily="34" charset="0"/>
              <a:buNone/>
              <a:defRPr sz="1800" b="0"/>
            </a:lvl9pPr>
          </a:lstStyle>
          <a:p>
            <a:pPr lvl="0"/>
            <a:r>
              <a:rPr lang="nl-NL" dirty="0"/>
              <a:t>Afdeling</a:t>
            </a:r>
          </a:p>
        </p:txBody>
      </p:sp>
      <p:sp>
        <p:nvSpPr>
          <p:cNvPr id="44" name="tekst">
            <a:extLst>
              <a:ext uri="{FF2B5EF4-FFF2-40B4-BE49-F238E27FC236}">
                <a16:creationId xmlns:a16="http://schemas.microsoft.com/office/drawing/2014/main" id="{72C05AA5-DFCA-4E62-A14B-1D02E41CB53E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5925540" y="4431458"/>
            <a:ext cx="1745732" cy="538307"/>
          </a:xfr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/>
            </a:lvl1pPr>
            <a:lvl2pPr marL="0" indent="0">
              <a:buNone/>
              <a:defRPr/>
            </a:lvl2pPr>
            <a:lvl3pPr>
              <a:buFont typeface="Arial" panose="020B0604020202020204" pitchFamily="34" charset="0"/>
              <a:buNone/>
              <a:defRPr/>
            </a:lvl3pPr>
          </a:lstStyle>
          <a:p>
            <a:pPr lvl="0"/>
            <a:r>
              <a:rPr lang="nl-NL" dirty="0"/>
              <a:t>I</a:t>
            </a:r>
            <a:r>
              <a:rPr lang="nl-NL" dirty="0" err="1"/>
              <a:t>nformatie</a:t>
            </a:r>
            <a:r>
              <a:rPr lang="nl-NL" dirty="0"/>
              <a:t> </a:t>
            </a:r>
            <a:br>
              <a:rPr lang="nl-NL" dirty="0"/>
            </a:br>
            <a:r>
              <a:rPr lang="nl-NL" dirty="0"/>
              <a:t>(max. 2 regels)</a:t>
            </a:r>
          </a:p>
        </p:txBody>
      </p:sp>
      <p:sp>
        <p:nvSpPr>
          <p:cNvPr id="45" name="tekst">
            <a:extLst>
              <a:ext uri="{FF2B5EF4-FFF2-40B4-BE49-F238E27FC236}">
                <a16:creationId xmlns:a16="http://schemas.microsoft.com/office/drawing/2014/main" id="{E0885B39-5EDE-45B5-AC7C-D9DDFBEC11A4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5925540" y="5087149"/>
            <a:ext cx="1745732" cy="233456"/>
          </a:xfrm>
        </p:spPr>
        <p:txBody>
          <a:bodyPr/>
          <a:lstStyle>
            <a:lvl1pPr>
              <a:buNone/>
              <a:defRPr sz="1800" b="1">
                <a:latin typeface="+mn-lt"/>
              </a:defRPr>
            </a:lvl1pPr>
            <a:lvl2pPr marL="0" indent="0">
              <a:buNone/>
              <a:defRPr sz="1800" b="0">
                <a:latin typeface="+mn-lt"/>
              </a:defRPr>
            </a:lvl2pPr>
            <a:lvl3pPr>
              <a:buFont typeface="Arial" panose="020B0604020202020204" pitchFamily="34" charset="0"/>
              <a:buNone/>
              <a:defRPr sz="1800" b="0">
                <a:latin typeface="+mn-lt"/>
              </a:defRPr>
            </a:lvl3pPr>
            <a:lvl4pPr>
              <a:buFont typeface="Arial" panose="020B0604020202020204" pitchFamily="34" charset="0"/>
              <a:buNone/>
              <a:defRPr sz="1800" b="0"/>
            </a:lvl4pPr>
            <a:lvl5pPr>
              <a:buFont typeface="Arial" panose="020B0604020202020204" pitchFamily="34" charset="0"/>
              <a:buNone/>
              <a:defRPr sz="1800" b="1"/>
            </a:lvl5pPr>
            <a:lvl6pPr>
              <a:buFont typeface="Arial" panose="020B0604020202020204" pitchFamily="34" charset="0"/>
              <a:buNone/>
              <a:defRPr sz="1800" b="0"/>
            </a:lvl6pPr>
            <a:lvl7pPr>
              <a:buFont typeface="Arial" panose="020B0604020202020204" pitchFamily="34" charset="0"/>
              <a:buNone/>
              <a:defRPr sz="1800" b="0"/>
            </a:lvl7pPr>
            <a:lvl8pPr>
              <a:buFont typeface="Arial" panose="020B0604020202020204" pitchFamily="34" charset="0"/>
              <a:buNone/>
              <a:defRPr sz="1800" b="0"/>
            </a:lvl8pPr>
            <a:lvl9pPr>
              <a:buFont typeface="Arial" panose="020B0604020202020204" pitchFamily="34" charset="0"/>
              <a:buNone/>
              <a:defRPr sz="1800" b="0"/>
            </a:lvl9pPr>
          </a:lstStyle>
          <a:p>
            <a:pPr lvl="0"/>
            <a:r>
              <a:rPr lang="nl-NL" dirty="0"/>
              <a:t>Afdeling</a:t>
            </a:r>
          </a:p>
        </p:txBody>
      </p:sp>
      <p:sp>
        <p:nvSpPr>
          <p:cNvPr id="46" name="tekst">
            <a:extLst>
              <a:ext uri="{FF2B5EF4-FFF2-40B4-BE49-F238E27FC236}">
                <a16:creationId xmlns:a16="http://schemas.microsoft.com/office/drawing/2014/main" id="{64F2D577-76F3-498C-B232-B775E3523CD8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5925540" y="5413740"/>
            <a:ext cx="1745732" cy="538307"/>
          </a:xfr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/>
            </a:lvl1pPr>
            <a:lvl2pPr marL="0" indent="0">
              <a:buNone/>
              <a:defRPr/>
            </a:lvl2pPr>
            <a:lvl3pPr>
              <a:buFont typeface="Arial" panose="020B0604020202020204" pitchFamily="34" charset="0"/>
              <a:buNone/>
              <a:defRPr/>
            </a:lvl3pPr>
          </a:lstStyle>
          <a:p>
            <a:pPr lvl="0"/>
            <a:r>
              <a:rPr lang="nl-NL" dirty="0"/>
              <a:t>I</a:t>
            </a:r>
            <a:r>
              <a:rPr lang="nl-NL" dirty="0" err="1"/>
              <a:t>nformatie</a:t>
            </a:r>
            <a:r>
              <a:rPr lang="nl-NL" dirty="0"/>
              <a:t> </a:t>
            </a:r>
            <a:br>
              <a:rPr lang="nl-NL" dirty="0"/>
            </a:br>
            <a:r>
              <a:rPr lang="nl-NL" dirty="0"/>
              <a:t>(max. 2 regels)</a:t>
            </a:r>
          </a:p>
        </p:txBody>
      </p:sp>
      <p:sp>
        <p:nvSpPr>
          <p:cNvPr id="47" name="tekst">
            <a:extLst>
              <a:ext uri="{FF2B5EF4-FFF2-40B4-BE49-F238E27FC236}">
                <a16:creationId xmlns:a16="http://schemas.microsoft.com/office/drawing/2014/main" id="{5A4A0AB1-4B0B-44E9-8A8D-922A83CB2711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7908968" y="4104867"/>
            <a:ext cx="1745732" cy="233456"/>
          </a:xfrm>
        </p:spPr>
        <p:txBody>
          <a:bodyPr/>
          <a:lstStyle>
            <a:lvl1pPr>
              <a:buNone/>
              <a:defRPr sz="1800" b="1">
                <a:latin typeface="+mn-lt"/>
              </a:defRPr>
            </a:lvl1pPr>
            <a:lvl2pPr marL="0" indent="0">
              <a:buNone/>
              <a:defRPr sz="1800" b="0">
                <a:latin typeface="+mn-lt"/>
              </a:defRPr>
            </a:lvl2pPr>
            <a:lvl3pPr>
              <a:buFont typeface="Arial" panose="020B0604020202020204" pitchFamily="34" charset="0"/>
              <a:buNone/>
              <a:defRPr sz="1800" b="0">
                <a:latin typeface="+mn-lt"/>
              </a:defRPr>
            </a:lvl3pPr>
            <a:lvl4pPr>
              <a:buFont typeface="Arial" panose="020B0604020202020204" pitchFamily="34" charset="0"/>
              <a:buNone/>
              <a:defRPr sz="1800" b="0"/>
            </a:lvl4pPr>
            <a:lvl5pPr>
              <a:buFont typeface="Arial" panose="020B0604020202020204" pitchFamily="34" charset="0"/>
              <a:buNone/>
              <a:defRPr sz="1800" b="1"/>
            </a:lvl5pPr>
            <a:lvl6pPr>
              <a:buFont typeface="Arial" panose="020B0604020202020204" pitchFamily="34" charset="0"/>
              <a:buNone/>
              <a:defRPr sz="1800" b="0"/>
            </a:lvl6pPr>
            <a:lvl7pPr>
              <a:buFont typeface="Arial" panose="020B0604020202020204" pitchFamily="34" charset="0"/>
              <a:buNone/>
              <a:defRPr sz="1800" b="0"/>
            </a:lvl7pPr>
            <a:lvl8pPr>
              <a:buFont typeface="Arial" panose="020B0604020202020204" pitchFamily="34" charset="0"/>
              <a:buNone/>
              <a:defRPr sz="1800" b="0"/>
            </a:lvl8pPr>
            <a:lvl9pPr>
              <a:buFont typeface="Arial" panose="020B0604020202020204" pitchFamily="34" charset="0"/>
              <a:buNone/>
              <a:defRPr sz="1800" b="0"/>
            </a:lvl9pPr>
          </a:lstStyle>
          <a:p>
            <a:pPr lvl="0"/>
            <a:r>
              <a:rPr lang="nl-NL" dirty="0"/>
              <a:t>Afdeling</a:t>
            </a:r>
          </a:p>
        </p:txBody>
      </p:sp>
      <p:sp>
        <p:nvSpPr>
          <p:cNvPr id="48" name="tekst">
            <a:extLst>
              <a:ext uri="{FF2B5EF4-FFF2-40B4-BE49-F238E27FC236}">
                <a16:creationId xmlns:a16="http://schemas.microsoft.com/office/drawing/2014/main" id="{1A761272-5186-4F0B-BED6-130459EDB90E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7908968" y="4431458"/>
            <a:ext cx="1745732" cy="538307"/>
          </a:xfr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/>
            </a:lvl1pPr>
            <a:lvl2pPr marL="0" indent="0">
              <a:buNone/>
              <a:defRPr/>
            </a:lvl2pPr>
            <a:lvl3pPr>
              <a:buFont typeface="Arial" panose="020B0604020202020204" pitchFamily="34" charset="0"/>
              <a:buNone/>
              <a:defRPr/>
            </a:lvl3pPr>
          </a:lstStyle>
          <a:p>
            <a:pPr lvl="0"/>
            <a:r>
              <a:rPr lang="nl-NL" dirty="0"/>
              <a:t>I</a:t>
            </a:r>
            <a:r>
              <a:rPr lang="nl-NL" dirty="0" err="1"/>
              <a:t>nformatie</a:t>
            </a:r>
            <a:r>
              <a:rPr lang="nl-NL" dirty="0"/>
              <a:t> </a:t>
            </a:r>
            <a:br>
              <a:rPr lang="nl-NL" dirty="0"/>
            </a:br>
            <a:r>
              <a:rPr lang="nl-NL" dirty="0"/>
              <a:t>(max. 2 regels)</a:t>
            </a:r>
          </a:p>
        </p:txBody>
      </p:sp>
      <p:sp>
        <p:nvSpPr>
          <p:cNvPr id="49" name="tekst">
            <a:extLst>
              <a:ext uri="{FF2B5EF4-FFF2-40B4-BE49-F238E27FC236}">
                <a16:creationId xmlns:a16="http://schemas.microsoft.com/office/drawing/2014/main" id="{D04E0311-FF04-4102-8497-BE2826BD716A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7908968" y="5087149"/>
            <a:ext cx="1745732" cy="233456"/>
          </a:xfrm>
        </p:spPr>
        <p:txBody>
          <a:bodyPr/>
          <a:lstStyle>
            <a:lvl1pPr>
              <a:buNone/>
              <a:defRPr sz="1800" b="1">
                <a:latin typeface="+mn-lt"/>
              </a:defRPr>
            </a:lvl1pPr>
            <a:lvl2pPr marL="0" indent="0">
              <a:buNone/>
              <a:defRPr sz="1800" b="0">
                <a:latin typeface="+mn-lt"/>
              </a:defRPr>
            </a:lvl2pPr>
            <a:lvl3pPr>
              <a:buFont typeface="Arial" panose="020B0604020202020204" pitchFamily="34" charset="0"/>
              <a:buNone/>
              <a:defRPr sz="1800" b="0">
                <a:latin typeface="+mn-lt"/>
              </a:defRPr>
            </a:lvl3pPr>
            <a:lvl4pPr>
              <a:buFont typeface="Arial" panose="020B0604020202020204" pitchFamily="34" charset="0"/>
              <a:buNone/>
              <a:defRPr sz="1800" b="0"/>
            </a:lvl4pPr>
            <a:lvl5pPr>
              <a:buFont typeface="Arial" panose="020B0604020202020204" pitchFamily="34" charset="0"/>
              <a:buNone/>
              <a:defRPr sz="1800" b="1"/>
            </a:lvl5pPr>
            <a:lvl6pPr>
              <a:buFont typeface="Arial" panose="020B0604020202020204" pitchFamily="34" charset="0"/>
              <a:buNone/>
              <a:defRPr sz="1800" b="0"/>
            </a:lvl6pPr>
            <a:lvl7pPr>
              <a:buFont typeface="Arial" panose="020B0604020202020204" pitchFamily="34" charset="0"/>
              <a:buNone/>
              <a:defRPr sz="1800" b="0"/>
            </a:lvl7pPr>
            <a:lvl8pPr>
              <a:buFont typeface="Arial" panose="020B0604020202020204" pitchFamily="34" charset="0"/>
              <a:buNone/>
              <a:defRPr sz="1800" b="0"/>
            </a:lvl8pPr>
            <a:lvl9pPr>
              <a:buFont typeface="Arial" panose="020B0604020202020204" pitchFamily="34" charset="0"/>
              <a:buNone/>
              <a:defRPr sz="1800" b="0"/>
            </a:lvl9pPr>
          </a:lstStyle>
          <a:p>
            <a:pPr lvl="0"/>
            <a:r>
              <a:rPr lang="nl-NL" dirty="0"/>
              <a:t>Afdeling</a:t>
            </a:r>
          </a:p>
        </p:txBody>
      </p:sp>
      <p:sp>
        <p:nvSpPr>
          <p:cNvPr id="50" name="tekst">
            <a:extLst>
              <a:ext uri="{FF2B5EF4-FFF2-40B4-BE49-F238E27FC236}">
                <a16:creationId xmlns:a16="http://schemas.microsoft.com/office/drawing/2014/main" id="{64E4BA90-E068-410A-9575-8262AFC7604E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7908968" y="5413740"/>
            <a:ext cx="1745732" cy="538307"/>
          </a:xfr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/>
            </a:lvl1pPr>
            <a:lvl2pPr marL="0" indent="0">
              <a:buNone/>
              <a:defRPr/>
            </a:lvl2pPr>
            <a:lvl3pPr>
              <a:buFont typeface="Arial" panose="020B0604020202020204" pitchFamily="34" charset="0"/>
              <a:buNone/>
              <a:defRPr/>
            </a:lvl3pPr>
          </a:lstStyle>
          <a:p>
            <a:pPr lvl="0"/>
            <a:r>
              <a:rPr lang="nl-NL" dirty="0"/>
              <a:t>I</a:t>
            </a:r>
            <a:r>
              <a:rPr lang="nl-NL" dirty="0" err="1"/>
              <a:t>nformatie</a:t>
            </a:r>
            <a:r>
              <a:rPr lang="nl-NL" dirty="0"/>
              <a:t> </a:t>
            </a:r>
            <a:br>
              <a:rPr lang="nl-NL" dirty="0"/>
            </a:br>
            <a:r>
              <a:rPr lang="nl-NL" dirty="0"/>
              <a:t>(max. 2 regels)</a:t>
            </a:r>
          </a:p>
        </p:txBody>
      </p:sp>
      <p:sp>
        <p:nvSpPr>
          <p:cNvPr id="51" name="tekst">
            <a:extLst>
              <a:ext uri="{FF2B5EF4-FFF2-40B4-BE49-F238E27FC236}">
                <a16:creationId xmlns:a16="http://schemas.microsoft.com/office/drawing/2014/main" id="{26308CB9-F5A1-4DC0-9B21-612B82D2F721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9892396" y="4104867"/>
            <a:ext cx="1745732" cy="233456"/>
          </a:xfrm>
        </p:spPr>
        <p:txBody>
          <a:bodyPr/>
          <a:lstStyle>
            <a:lvl1pPr>
              <a:buNone/>
              <a:defRPr sz="1800" b="1">
                <a:latin typeface="+mn-lt"/>
              </a:defRPr>
            </a:lvl1pPr>
            <a:lvl2pPr marL="0" indent="0">
              <a:buNone/>
              <a:defRPr sz="1800" b="0">
                <a:latin typeface="+mn-lt"/>
              </a:defRPr>
            </a:lvl2pPr>
            <a:lvl3pPr>
              <a:buFont typeface="Arial" panose="020B0604020202020204" pitchFamily="34" charset="0"/>
              <a:buNone/>
              <a:defRPr sz="1800" b="0">
                <a:latin typeface="+mn-lt"/>
              </a:defRPr>
            </a:lvl3pPr>
            <a:lvl4pPr>
              <a:buFont typeface="Arial" panose="020B0604020202020204" pitchFamily="34" charset="0"/>
              <a:buNone/>
              <a:defRPr sz="1800" b="0"/>
            </a:lvl4pPr>
            <a:lvl5pPr>
              <a:buFont typeface="Arial" panose="020B0604020202020204" pitchFamily="34" charset="0"/>
              <a:buNone/>
              <a:defRPr sz="1800" b="1"/>
            </a:lvl5pPr>
            <a:lvl6pPr>
              <a:buFont typeface="Arial" panose="020B0604020202020204" pitchFamily="34" charset="0"/>
              <a:buNone/>
              <a:defRPr sz="1800" b="0"/>
            </a:lvl6pPr>
            <a:lvl7pPr>
              <a:buFont typeface="Arial" panose="020B0604020202020204" pitchFamily="34" charset="0"/>
              <a:buNone/>
              <a:defRPr sz="1800" b="0"/>
            </a:lvl7pPr>
            <a:lvl8pPr>
              <a:buFont typeface="Arial" panose="020B0604020202020204" pitchFamily="34" charset="0"/>
              <a:buNone/>
              <a:defRPr sz="1800" b="0"/>
            </a:lvl8pPr>
            <a:lvl9pPr>
              <a:buFont typeface="Arial" panose="020B0604020202020204" pitchFamily="34" charset="0"/>
              <a:buNone/>
              <a:defRPr sz="1800" b="0"/>
            </a:lvl9pPr>
          </a:lstStyle>
          <a:p>
            <a:pPr lvl="0"/>
            <a:r>
              <a:rPr lang="nl-NL" dirty="0"/>
              <a:t>Afdeling</a:t>
            </a:r>
          </a:p>
        </p:txBody>
      </p:sp>
      <p:sp>
        <p:nvSpPr>
          <p:cNvPr id="52" name="tekst">
            <a:extLst>
              <a:ext uri="{FF2B5EF4-FFF2-40B4-BE49-F238E27FC236}">
                <a16:creationId xmlns:a16="http://schemas.microsoft.com/office/drawing/2014/main" id="{A8EF59B8-EECB-4270-969F-2D87822EE6A2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9892396" y="4431458"/>
            <a:ext cx="1745732" cy="538307"/>
          </a:xfr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/>
            </a:lvl1pPr>
            <a:lvl2pPr marL="0" indent="0">
              <a:buNone/>
              <a:defRPr/>
            </a:lvl2pPr>
            <a:lvl3pPr>
              <a:buFont typeface="Arial" panose="020B0604020202020204" pitchFamily="34" charset="0"/>
              <a:buNone/>
              <a:defRPr/>
            </a:lvl3pPr>
          </a:lstStyle>
          <a:p>
            <a:pPr lvl="0"/>
            <a:r>
              <a:rPr lang="nl-NL" dirty="0"/>
              <a:t>I</a:t>
            </a:r>
            <a:r>
              <a:rPr lang="nl-NL" dirty="0" err="1"/>
              <a:t>nformatie</a:t>
            </a:r>
            <a:r>
              <a:rPr lang="nl-NL" dirty="0"/>
              <a:t> </a:t>
            </a:r>
            <a:br>
              <a:rPr lang="nl-NL" dirty="0"/>
            </a:br>
            <a:r>
              <a:rPr lang="nl-NL" dirty="0"/>
              <a:t>(max. 2 regels)</a:t>
            </a:r>
          </a:p>
        </p:txBody>
      </p:sp>
      <p:cxnSp>
        <p:nvCxnSpPr>
          <p:cNvPr id="9" name="Rechte verbindingslijn 8">
            <a:extLst>
              <a:ext uri="{FF2B5EF4-FFF2-40B4-BE49-F238E27FC236}">
                <a16:creationId xmlns:a16="http://schemas.microsoft.com/office/drawing/2014/main" id="{705FC140-BBEF-473B-9374-19BD9E389537}"/>
              </a:ext>
            </a:extLst>
          </p:cNvPr>
          <p:cNvCxnSpPr>
            <a:cxnSpLocks/>
          </p:cNvCxnSpPr>
          <p:nvPr userDrawn="1"/>
        </p:nvCxnSpPr>
        <p:spPr>
          <a:xfrm>
            <a:off x="3928387" y="4369582"/>
            <a:ext cx="1764000" cy="0"/>
          </a:xfrm>
          <a:prstGeom prst="line">
            <a:avLst/>
          </a:prstGeom>
          <a:ln>
            <a:solidFill>
              <a:schemeClr val="tx1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Rechte verbindingslijn 56">
            <a:extLst>
              <a:ext uri="{FF2B5EF4-FFF2-40B4-BE49-F238E27FC236}">
                <a16:creationId xmlns:a16="http://schemas.microsoft.com/office/drawing/2014/main" id="{C221CB69-7B4E-4845-8F59-E3F49404B58F}"/>
              </a:ext>
            </a:extLst>
          </p:cNvPr>
          <p:cNvCxnSpPr/>
          <p:nvPr userDrawn="1"/>
        </p:nvCxnSpPr>
        <p:spPr>
          <a:xfrm>
            <a:off x="3928387" y="5364313"/>
            <a:ext cx="1764000" cy="0"/>
          </a:xfrm>
          <a:prstGeom prst="line">
            <a:avLst/>
          </a:prstGeom>
          <a:ln>
            <a:solidFill>
              <a:schemeClr val="tx1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Rechte verbindingslijn 57">
            <a:extLst>
              <a:ext uri="{FF2B5EF4-FFF2-40B4-BE49-F238E27FC236}">
                <a16:creationId xmlns:a16="http://schemas.microsoft.com/office/drawing/2014/main" id="{36150D63-EC07-48EA-80B4-061801A9CD61}"/>
              </a:ext>
            </a:extLst>
          </p:cNvPr>
          <p:cNvCxnSpPr/>
          <p:nvPr userDrawn="1"/>
        </p:nvCxnSpPr>
        <p:spPr>
          <a:xfrm>
            <a:off x="5918201" y="4369582"/>
            <a:ext cx="1764000" cy="0"/>
          </a:xfrm>
          <a:prstGeom prst="line">
            <a:avLst/>
          </a:prstGeom>
          <a:ln>
            <a:solidFill>
              <a:schemeClr val="tx1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Rechte verbindingslijn 58">
            <a:extLst>
              <a:ext uri="{FF2B5EF4-FFF2-40B4-BE49-F238E27FC236}">
                <a16:creationId xmlns:a16="http://schemas.microsoft.com/office/drawing/2014/main" id="{A299B96B-BE79-44C1-85F3-27F7D14226CA}"/>
              </a:ext>
            </a:extLst>
          </p:cNvPr>
          <p:cNvCxnSpPr/>
          <p:nvPr userDrawn="1"/>
        </p:nvCxnSpPr>
        <p:spPr>
          <a:xfrm>
            <a:off x="5918201" y="5364313"/>
            <a:ext cx="1764000" cy="0"/>
          </a:xfrm>
          <a:prstGeom prst="line">
            <a:avLst/>
          </a:prstGeom>
          <a:ln>
            <a:solidFill>
              <a:schemeClr val="tx1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Rechte verbindingslijn 59">
            <a:extLst>
              <a:ext uri="{FF2B5EF4-FFF2-40B4-BE49-F238E27FC236}">
                <a16:creationId xmlns:a16="http://schemas.microsoft.com/office/drawing/2014/main" id="{75136DE7-FAFB-4B0F-9B18-0CFF72DD3513}"/>
              </a:ext>
            </a:extLst>
          </p:cNvPr>
          <p:cNvCxnSpPr/>
          <p:nvPr userDrawn="1"/>
        </p:nvCxnSpPr>
        <p:spPr>
          <a:xfrm>
            <a:off x="7901629" y="4369582"/>
            <a:ext cx="1764000" cy="0"/>
          </a:xfrm>
          <a:prstGeom prst="line">
            <a:avLst/>
          </a:prstGeom>
          <a:ln>
            <a:solidFill>
              <a:schemeClr val="tx1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Rechte verbindingslijn 60">
            <a:extLst>
              <a:ext uri="{FF2B5EF4-FFF2-40B4-BE49-F238E27FC236}">
                <a16:creationId xmlns:a16="http://schemas.microsoft.com/office/drawing/2014/main" id="{E2C0A89B-CCC6-45FA-9E48-FB25953DD8E9}"/>
              </a:ext>
            </a:extLst>
          </p:cNvPr>
          <p:cNvCxnSpPr/>
          <p:nvPr userDrawn="1"/>
        </p:nvCxnSpPr>
        <p:spPr>
          <a:xfrm>
            <a:off x="7901629" y="5364313"/>
            <a:ext cx="1764000" cy="0"/>
          </a:xfrm>
          <a:prstGeom prst="line">
            <a:avLst/>
          </a:prstGeom>
          <a:ln>
            <a:solidFill>
              <a:schemeClr val="tx1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Rechte verbindingslijn 61">
            <a:extLst>
              <a:ext uri="{FF2B5EF4-FFF2-40B4-BE49-F238E27FC236}">
                <a16:creationId xmlns:a16="http://schemas.microsoft.com/office/drawing/2014/main" id="{D9C5F8B5-CDB9-4819-9A6E-1AE8699BB984}"/>
              </a:ext>
            </a:extLst>
          </p:cNvPr>
          <p:cNvCxnSpPr/>
          <p:nvPr userDrawn="1"/>
        </p:nvCxnSpPr>
        <p:spPr>
          <a:xfrm>
            <a:off x="9885057" y="4369582"/>
            <a:ext cx="1764000" cy="0"/>
          </a:xfrm>
          <a:prstGeom prst="line">
            <a:avLst/>
          </a:prstGeom>
          <a:ln>
            <a:solidFill>
              <a:schemeClr val="tx1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jdelijke aanduiding voor tekst 13">
            <a:extLst>
              <a:ext uri="{FF2B5EF4-FFF2-40B4-BE49-F238E27FC236}">
                <a16:creationId xmlns:a16="http://schemas.microsoft.com/office/drawing/2014/main" id="{4FB46419-DD47-4E57-8DB4-DBF1B6834BF9}"/>
              </a:ext>
            </a:extLst>
          </p:cNvPr>
          <p:cNvSpPr txBox="1">
            <a:spLocks/>
          </p:cNvSpPr>
          <p:nvPr userDrawn="1"/>
        </p:nvSpPr>
        <p:spPr>
          <a:xfrm>
            <a:off x="10419247" y="474730"/>
            <a:ext cx="1450934" cy="710945"/>
          </a:xfrm>
          <a:prstGeom prst="rect">
            <a:avLst/>
          </a:prstGeom>
          <a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t="1" r="1968"/>
            </a:stretch>
          </a:blipFill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tx1"/>
              </a:buClr>
              <a:buFont typeface="Calibri" panose="020F050202020403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36575" indent="-2730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›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0" indent="0" algn="l" defTabSz="914400" rtl="0" eaLnBrk="1" latinLnBrk="0" hangingPunct="1">
              <a:lnSpc>
                <a:spcPts val="3200"/>
              </a:lnSpc>
              <a:spcBef>
                <a:spcPts val="500"/>
              </a:spcBef>
              <a:buFont typeface="Arial" panose="020B0604020202020204" pitchFamily="34" charset="0"/>
              <a:buNone/>
              <a:defRPr sz="3400" b="0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None/>
              <a:tabLst/>
              <a:defRPr sz="1800" b="0" kern="1200" cap="none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63525" indent="-26352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+mj-lt"/>
              <a:buAutoNum type="arabicPeriod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3525" indent="-26352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+mj-lt"/>
              <a:buAutoNum type="alphaLcPeriod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i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l-NL" baseline="0" dirty="0"/>
              <a:t> </a:t>
            </a:r>
            <a:endParaRPr lang="nl-NL" dirty="0"/>
          </a:p>
        </p:txBody>
      </p:sp>
      <p:grpSp>
        <p:nvGrpSpPr>
          <p:cNvPr id="117" name="INSTRUCTIE">
            <a:extLst>
              <a:ext uri="{FF2B5EF4-FFF2-40B4-BE49-F238E27FC236}">
                <a16:creationId xmlns:a16="http://schemas.microsoft.com/office/drawing/2014/main" id="{96F5AF89-DB4D-4DD6-9DBE-9056225D60AF}"/>
              </a:ext>
            </a:extLst>
          </p:cNvPr>
          <p:cNvGrpSpPr/>
          <p:nvPr userDrawn="1"/>
        </p:nvGrpSpPr>
        <p:grpSpPr>
          <a:xfrm>
            <a:off x="5846" y="7033211"/>
            <a:ext cx="3727954" cy="1728407"/>
            <a:chOff x="5846" y="7033211"/>
            <a:chExt cx="3727954" cy="1728407"/>
          </a:xfrm>
        </p:grpSpPr>
        <p:sp>
          <p:nvSpPr>
            <p:cNvPr id="118" name="Rechthoek 117">
              <a:extLst>
                <a:ext uri="{FF2B5EF4-FFF2-40B4-BE49-F238E27FC236}">
                  <a16:creationId xmlns:a16="http://schemas.microsoft.com/office/drawing/2014/main" id="{11DA1DEA-8155-4ABF-A26F-9B59A7943486}"/>
                </a:ext>
              </a:extLst>
            </p:cNvPr>
            <p:cNvSpPr/>
            <p:nvPr userDrawn="1"/>
          </p:nvSpPr>
          <p:spPr>
            <a:xfrm>
              <a:off x="5846" y="7033211"/>
              <a:ext cx="3727954" cy="1577390"/>
            </a:xfrm>
            <a:prstGeom prst="rect">
              <a:avLst/>
            </a:prstGeom>
            <a:solidFill>
              <a:srgbClr val="FFFFFF"/>
            </a:solidFill>
            <a:ln w="6350">
              <a:solidFill>
                <a:srgbClr val="ECECEC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0000" tIns="144000" rIns="180000" bIns="14400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l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</a:pPr>
              <a:r>
                <a:rPr lang="nl-NL" sz="1400" b="1" cap="all" baseline="0" noProof="0">
                  <a:solidFill>
                    <a:schemeClr val="accent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Voettekst, dia nummer </a:t>
              </a:r>
              <a:br>
                <a:rPr lang="nl-NL" sz="1400" b="1" cap="all" baseline="0" noProof="0">
                  <a:solidFill>
                    <a:schemeClr val="accent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</a:br>
              <a:r>
                <a:rPr lang="nl-NL" sz="1400" b="1" cap="all" baseline="0" noProof="0">
                  <a:solidFill>
                    <a:schemeClr val="accent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en datum aanpassen</a:t>
              </a:r>
            </a:p>
          </p:txBody>
        </p:sp>
        <p:sp>
          <p:nvSpPr>
            <p:cNvPr id="119" name="Ovaal 118">
              <a:extLst>
                <a:ext uri="{FF2B5EF4-FFF2-40B4-BE49-F238E27FC236}">
                  <a16:creationId xmlns:a16="http://schemas.microsoft.com/office/drawing/2014/main" id="{AD9C63DD-A402-4329-900D-B9D344AA73D6}"/>
                </a:ext>
              </a:extLst>
            </p:cNvPr>
            <p:cNvSpPr/>
            <p:nvPr userDrawn="1"/>
          </p:nvSpPr>
          <p:spPr>
            <a:xfrm>
              <a:off x="188424" y="7678534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1</a:t>
              </a:r>
            </a:p>
          </p:txBody>
        </p:sp>
        <p:sp>
          <p:nvSpPr>
            <p:cNvPr id="120" name="Rechthoek 119">
              <a:extLst>
                <a:ext uri="{FF2B5EF4-FFF2-40B4-BE49-F238E27FC236}">
                  <a16:creationId xmlns:a16="http://schemas.microsoft.com/office/drawing/2014/main" id="{34CCC2B4-2695-4278-A72B-9814F2DBE20C}"/>
                </a:ext>
              </a:extLst>
            </p:cNvPr>
            <p:cNvSpPr/>
            <p:nvPr userDrawn="1"/>
          </p:nvSpPr>
          <p:spPr>
            <a:xfrm>
              <a:off x="472596" y="7678534"/>
              <a:ext cx="2322719" cy="316729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Ga naar de tab </a:t>
              </a:r>
              <a:r>
                <a:rPr kumimoji="0" lang="nl-NL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‘Invoegen’</a:t>
              </a: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 en klik op</a:t>
              </a:r>
              <a:b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</a:br>
              <a:r>
                <a:rPr kumimoji="0" lang="nl-NL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‘Kop- en voettekst’</a:t>
              </a: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.</a:t>
              </a:r>
            </a:p>
          </p:txBody>
        </p:sp>
        <p:sp>
          <p:nvSpPr>
            <p:cNvPr id="121" name="Ovaal 120">
              <a:extLst>
                <a:ext uri="{FF2B5EF4-FFF2-40B4-BE49-F238E27FC236}">
                  <a16:creationId xmlns:a16="http://schemas.microsoft.com/office/drawing/2014/main" id="{242E5658-E84A-405D-A535-B2487D6375DB}"/>
                </a:ext>
              </a:extLst>
            </p:cNvPr>
            <p:cNvSpPr/>
            <p:nvPr userDrawn="1"/>
          </p:nvSpPr>
          <p:spPr>
            <a:xfrm>
              <a:off x="188424" y="8108869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2</a:t>
              </a:r>
            </a:p>
          </p:txBody>
        </p:sp>
        <p:sp>
          <p:nvSpPr>
            <p:cNvPr id="122" name="Rechthoek 121">
              <a:extLst>
                <a:ext uri="{FF2B5EF4-FFF2-40B4-BE49-F238E27FC236}">
                  <a16:creationId xmlns:a16="http://schemas.microsoft.com/office/drawing/2014/main" id="{AA1A0744-0A53-47C0-99ED-D49E673E4018}"/>
                </a:ext>
              </a:extLst>
            </p:cNvPr>
            <p:cNvSpPr/>
            <p:nvPr userDrawn="1"/>
          </p:nvSpPr>
          <p:spPr>
            <a:xfrm>
              <a:off x="472596" y="8108869"/>
              <a:ext cx="2322719" cy="652749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Klik op</a:t>
              </a:r>
              <a:r>
                <a:rPr kumimoji="0" lang="nl-NL" sz="12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 ‘Overal toepassen’</a:t>
              </a:r>
              <a:r>
                <a:rPr kumimoji="0" lang="nl-NL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 om de gegevens op elke slide toe te passen.</a:t>
              </a:r>
            </a:p>
          </p:txBody>
        </p:sp>
        <p:grpSp>
          <p:nvGrpSpPr>
            <p:cNvPr id="123" name="Groep 122">
              <a:extLst>
                <a:ext uri="{FF2B5EF4-FFF2-40B4-BE49-F238E27FC236}">
                  <a16:creationId xmlns:a16="http://schemas.microsoft.com/office/drawing/2014/main" id="{816E0574-0897-4337-82C3-ED296423556D}"/>
                </a:ext>
              </a:extLst>
            </p:cNvPr>
            <p:cNvGrpSpPr/>
            <p:nvPr userDrawn="1"/>
          </p:nvGrpSpPr>
          <p:grpSpPr>
            <a:xfrm>
              <a:off x="2939884" y="7739834"/>
              <a:ext cx="681133" cy="750023"/>
              <a:chOff x="-910573" y="4987990"/>
              <a:chExt cx="681133" cy="750023"/>
            </a:xfrm>
          </p:grpSpPr>
          <p:grpSp>
            <p:nvGrpSpPr>
              <p:cNvPr id="124" name="Groep 123">
                <a:extLst>
                  <a:ext uri="{FF2B5EF4-FFF2-40B4-BE49-F238E27FC236}">
                    <a16:creationId xmlns:a16="http://schemas.microsoft.com/office/drawing/2014/main" id="{52F908E7-FC64-430D-955D-1B1CFAE1F066}"/>
                  </a:ext>
                </a:extLst>
              </p:cNvPr>
              <p:cNvGrpSpPr/>
              <p:nvPr userDrawn="1"/>
            </p:nvGrpSpPr>
            <p:grpSpPr>
              <a:xfrm>
                <a:off x="-713542" y="4987990"/>
                <a:ext cx="287071" cy="379107"/>
                <a:chOff x="-4050578" y="288410"/>
                <a:chExt cx="322125" cy="379107"/>
              </a:xfrm>
            </p:grpSpPr>
            <p:sp>
              <p:nvSpPr>
                <p:cNvPr id="126" name="Rechthoek met één afgeknipte en afgeronde hoek 47">
                  <a:extLst>
                    <a:ext uri="{FF2B5EF4-FFF2-40B4-BE49-F238E27FC236}">
                      <a16:creationId xmlns:a16="http://schemas.microsoft.com/office/drawing/2014/main" id="{119E31DA-536C-42DE-9D44-B3ADCC6537C9}"/>
                    </a:ext>
                  </a:extLst>
                </p:cNvPr>
                <p:cNvSpPr/>
                <p:nvPr userDrawn="1"/>
              </p:nvSpPr>
              <p:spPr>
                <a:xfrm>
                  <a:off x="-4050578" y="288410"/>
                  <a:ext cx="322125" cy="379107"/>
                </a:xfrm>
                <a:prstGeom prst="snipRoundRect">
                  <a:avLst>
                    <a:gd name="adj1" fmla="val 0"/>
                    <a:gd name="adj2" fmla="val 33753"/>
                  </a:avLst>
                </a:prstGeom>
                <a:solidFill>
                  <a:sysClr val="window" lastClr="FFFFFF"/>
                </a:solidFill>
                <a:ln w="12700" cap="flat" cmpd="sng" algn="ctr">
                  <a:solidFill>
                    <a:srgbClr val="FFFFFF">
                      <a:lumMod val="65000"/>
                    </a:srgbClr>
                  </a:solidFill>
                  <a:prstDash val="solid"/>
                </a:ln>
                <a:effectLst/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900" b="0" i="0" u="none" strike="noStrike" kern="0" cap="none" spc="0" normalizeH="0" baseline="0" noProof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127" name="Rechthoekige driehoek 126">
                  <a:extLst>
                    <a:ext uri="{FF2B5EF4-FFF2-40B4-BE49-F238E27FC236}">
                      <a16:creationId xmlns:a16="http://schemas.microsoft.com/office/drawing/2014/main" id="{F6CC7FEC-90EE-48EE-825B-821E87A2A974}"/>
                    </a:ext>
                  </a:extLst>
                </p:cNvPr>
                <p:cNvSpPr/>
                <p:nvPr userDrawn="1"/>
              </p:nvSpPr>
              <p:spPr>
                <a:xfrm>
                  <a:off x="-3833537" y="291656"/>
                  <a:ext cx="103133" cy="93757"/>
                </a:xfrm>
                <a:prstGeom prst="rtTriangle">
                  <a:avLst/>
                </a:prstGeom>
                <a:solidFill>
                  <a:sysClr val="window" lastClr="FFFFFF"/>
                </a:solidFill>
                <a:ln w="12700" cap="flat" cmpd="sng" algn="ctr">
                  <a:solidFill>
                    <a:srgbClr val="FFFFFF">
                      <a:lumMod val="65000"/>
                    </a:srgbClr>
                  </a:solidFill>
                  <a:prstDash val="solid"/>
                </a:ln>
                <a:effectLst/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900" b="0" i="0" u="none" strike="noStrike" kern="0" cap="none" spc="0" normalizeH="0" baseline="0" noProof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128" name="Rechthoek 127">
                  <a:extLst>
                    <a:ext uri="{FF2B5EF4-FFF2-40B4-BE49-F238E27FC236}">
                      <a16:creationId xmlns:a16="http://schemas.microsoft.com/office/drawing/2014/main" id="{45FDF09D-D49C-4CFD-94DF-F2EFB47CD9DD}"/>
                    </a:ext>
                  </a:extLst>
                </p:cNvPr>
                <p:cNvSpPr/>
                <p:nvPr userDrawn="1"/>
              </p:nvSpPr>
              <p:spPr>
                <a:xfrm>
                  <a:off x="-4013673" y="314848"/>
                  <a:ext cx="140930" cy="70565"/>
                </a:xfrm>
                <a:prstGeom prst="rect">
                  <a:avLst/>
                </a:prstGeom>
                <a:solidFill>
                  <a:srgbClr val="EDC87E"/>
                </a:solidFill>
                <a:ln w="12700" cap="flat" cmpd="sng" algn="ctr">
                  <a:noFill/>
                  <a:prstDash val="solid"/>
                </a:ln>
                <a:effectLst/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900" b="0" i="0" u="none" strike="noStrike" kern="0" cap="none" spc="0" normalizeH="0" baseline="0" noProof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129" name="Rechthoek 128">
                  <a:extLst>
                    <a:ext uri="{FF2B5EF4-FFF2-40B4-BE49-F238E27FC236}">
                      <a16:creationId xmlns:a16="http://schemas.microsoft.com/office/drawing/2014/main" id="{1B56B0F8-EC95-4565-B92F-4227AED3E552}"/>
                    </a:ext>
                  </a:extLst>
                </p:cNvPr>
                <p:cNvSpPr/>
                <p:nvPr userDrawn="1"/>
              </p:nvSpPr>
              <p:spPr>
                <a:xfrm>
                  <a:off x="-4020379" y="586428"/>
                  <a:ext cx="261727" cy="61406"/>
                </a:xfrm>
                <a:prstGeom prst="rect">
                  <a:avLst/>
                </a:prstGeom>
                <a:solidFill>
                  <a:srgbClr val="EDC87E"/>
                </a:solidFill>
                <a:ln w="12700" cap="flat" cmpd="sng" algn="ctr">
                  <a:noFill/>
                  <a:prstDash val="solid"/>
                </a:ln>
                <a:effectLst/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R="0" lvl="0" indent="0" algn="ctr" defTabSz="914400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nl-NL" sz="900" b="0" i="0" u="none" strike="noStrike" kern="0" cap="none" spc="0" normalizeH="0" baseline="0" noProof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p:grpSp>
          <p:sp>
            <p:nvSpPr>
              <p:cNvPr id="125" name="Rechthoek 124">
                <a:extLst>
                  <a:ext uri="{FF2B5EF4-FFF2-40B4-BE49-F238E27FC236}">
                    <a16:creationId xmlns:a16="http://schemas.microsoft.com/office/drawing/2014/main" id="{F34927ED-470E-468A-B5C6-94BD049D792B}"/>
                  </a:ext>
                </a:extLst>
              </p:cNvPr>
              <p:cNvSpPr/>
              <p:nvPr userDrawn="1"/>
            </p:nvSpPr>
            <p:spPr>
              <a:xfrm>
                <a:off x="-910573" y="5352063"/>
                <a:ext cx="681133" cy="385950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900" b="0" i="0" u="none" strike="noStrike" kern="0" cap="none" spc="0" normalizeH="0" baseline="0" noProof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Koptekst en voettekst</a:t>
                </a:r>
              </a:p>
            </p:txBody>
          </p:sp>
        </p:grpSp>
      </p:grpSp>
      <p:grpSp>
        <p:nvGrpSpPr>
          <p:cNvPr id="130" name="INSTRUCTIE">
            <a:extLst>
              <a:ext uri="{FF2B5EF4-FFF2-40B4-BE49-F238E27FC236}">
                <a16:creationId xmlns:a16="http://schemas.microsoft.com/office/drawing/2014/main" id="{AAA3D12A-3459-4D61-8471-931DD6B1395C}"/>
              </a:ext>
            </a:extLst>
          </p:cNvPr>
          <p:cNvGrpSpPr/>
          <p:nvPr userDrawn="1"/>
        </p:nvGrpSpPr>
        <p:grpSpPr>
          <a:xfrm>
            <a:off x="-3786437" y="0"/>
            <a:ext cx="3693386" cy="6857760"/>
            <a:chOff x="-3786437" y="0"/>
            <a:chExt cx="3693386" cy="6857760"/>
          </a:xfrm>
        </p:grpSpPr>
        <p:sp>
          <p:nvSpPr>
            <p:cNvPr id="131" name="Rechthoek 130">
              <a:extLst>
                <a:ext uri="{FF2B5EF4-FFF2-40B4-BE49-F238E27FC236}">
                  <a16:creationId xmlns:a16="http://schemas.microsoft.com/office/drawing/2014/main" id="{FC36BABF-4DFA-4298-BA54-CCDCFECB946C}"/>
                </a:ext>
              </a:extLst>
            </p:cNvPr>
            <p:cNvSpPr/>
            <p:nvPr userDrawn="1"/>
          </p:nvSpPr>
          <p:spPr>
            <a:xfrm>
              <a:off x="-3786437" y="6029760"/>
              <a:ext cx="3593637" cy="828000"/>
            </a:xfrm>
            <a:prstGeom prst="rect">
              <a:avLst/>
            </a:prstGeom>
            <a:solidFill>
              <a:srgbClr val="ECECEC"/>
            </a:solidFill>
            <a:ln w="6350">
              <a:solidFill>
                <a:srgbClr val="ECECE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0000" tIns="144000" rIns="180000" bIns="144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l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</a:pPr>
              <a:r>
                <a:rPr lang="nl-NL" sz="1200" b="1" cap="all" baseline="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Meer weten?</a:t>
              </a:r>
              <a:r>
                <a:rPr lang="nl-NL" sz="1200" cap="all" baseline="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/>
              </a:r>
              <a:br>
                <a:rPr lang="nl-NL" sz="1200" cap="all" baseline="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</a:br>
              <a:r>
                <a:rPr lang="nl-NL" sz="1200" cap="none" baseline="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Ga naar de instructie dia </a:t>
              </a:r>
              <a:r>
                <a:rPr lang="nl-NL" sz="1200" b="1" cap="none" baseline="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‘VIDEO INSTRUCTIES’</a:t>
              </a:r>
              <a:r>
                <a:rPr lang="nl-NL" sz="1200" cap="none" baseline="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.</a:t>
              </a:r>
              <a:br>
                <a:rPr lang="nl-NL" sz="1200" cap="none" baseline="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</a:br>
              <a:r>
                <a:rPr lang="nl-NL" sz="1200" cap="none" baseline="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Deze vind je vooraan de presentatie of voeg je in via </a:t>
              </a:r>
              <a:r>
                <a:rPr lang="nl-NL" sz="1200" i="1" cap="none" baseline="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‘Start’</a:t>
              </a:r>
              <a:r>
                <a:rPr lang="nl-NL" sz="1200" cap="none" baseline="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&gt; </a:t>
              </a:r>
              <a:r>
                <a:rPr lang="nl-NL" sz="1200" i="1" cap="none" baseline="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‘Nieuwe dia’</a:t>
              </a:r>
            </a:p>
          </p:txBody>
        </p:sp>
        <p:grpSp>
          <p:nvGrpSpPr>
            <p:cNvPr id="132" name="INSTRUCTIE">
              <a:extLst>
                <a:ext uri="{FF2B5EF4-FFF2-40B4-BE49-F238E27FC236}">
                  <a16:creationId xmlns:a16="http://schemas.microsoft.com/office/drawing/2014/main" id="{C69DA959-36E8-4BA4-9269-BE67F6625413}"/>
                </a:ext>
              </a:extLst>
            </p:cNvPr>
            <p:cNvGrpSpPr/>
            <p:nvPr userDrawn="1"/>
          </p:nvGrpSpPr>
          <p:grpSpPr>
            <a:xfrm>
              <a:off x="-3786165" y="0"/>
              <a:ext cx="3693114" cy="6177730"/>
              <a:chOff x="-3786165" y="0"/>
              <a:chExt cx="3693114" cy="6177730"/>
            </a:xfrm>
          </p:grpSpPr>
          <p:sp>
            <p:nvSpPr>
              <p:cNvPr id="133" name="Rechthoek 132">
                <a:extLst>
                  <a:ext uri="{FF2B5EF4-FFF2-40B4-BE49-F238E27FC236}">
                    <a16:creationId xmlns:a16="http://schemas.microsoft.com/office/drawing/2014/main" id="{021BA5EB-18B1-42AA-BACD-BD4A51258F5C}"/>
                  </a:ext>
                </a:extLst>
              </p:cNvPr>
              <p:cNvSpPr/>
              <p:nvPr userDrawn="1"/>
            </p:nvSpPr>
            <p:spPr>
              <a:xfrm>
                <a:off x="-3786165" y="0"/>
                <a:ext cx="3593091" cy="6025208"/>
              </a:xfrm>
              <a:prstGeom prst="rect">
                <a:avLst/>
              </a:prstGeom>
              <a:solidFill>
                <a:srgbClr val="FFFFFF"/>
              </a:solidFill>
              <a:ln w="6350">
                <a:solidFill>
                  <a:srgbClr val="ECECEC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80000" tIns="144000" rIns="180000" bIns="14400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nl-NL" sz="1400" b="1" cap="all" baseline="0" noProof="0">
                    <a:solidFill>
                      <a:schemeClr val="accent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Afbeelding invoegen/opmaken</a:t>
                </a:r>
              </a:p>
            </p:txBody>
          </p:sp>
          <p:sp>
            <p:nvSpPr>
              <p:cNvPr id="134" name="Ovaal 133">
                <a:extLst>
                  <a:ext uri="{FF2B5EF4-FFF2-40B4-BE49-F238E27FC236}">
                    <a16:creationId xmlns:a16="http://schemas.microsoft.com/office/drawing/2014/main" id="{4B2B825D-1826-4C4B-B423-D4C0DB43A4B6}"/>
                  </a:ext>
                </a:extLst>
              </p:cNvPr>
              <p:cNvSpPr/>
              <p:nvPr userDrawn="1"/>
            </p:nvSpPr>
            <p:spPr>
              <a:xfrm>
                <a:off x="-3603587" y="465324"/>
                <a:ext cx="180000" cy="180000"/>
              </a:xfrm>
              <a:prstGeom prst="ellipse">
                <a:avLst/>
              </a:prstGeom>
              <a:solidFill>
                <a:schemeClr val="accent1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wrap="none" lIns="0" tIns="0" rIns="0" bIns="0" rtlCol="0" anchor="ctr">
                <a:no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1000" b="1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1</a:t>
                </a:r>
              </a:p>
            </p:txBody>
          </p:sp>
          <p:sp>
            <p:nvSpPr>
              <p:cNvPr id="135" name="Rechthoek 134">
                <a:extLst>
                  <a:ext uri="{FF2B5EF4-FFF2-40B4-BE49-F238E27FC236}">
                    <a16:creationId xmlns:a16="http://schemas.microsoft.com/office/drawing/2014/main" id="{0FB9D9F3-29FA-4E0F-B0E6-22A0F5BFEE43}"/>
                  </a:ext>
                </a:extLst>
              </p:cNvPr>
              <p:cNvSpPr/>
              <p:nvPr userDrawn="1"/>
            </p:nvSpPr>
            <p:spPr>
              <a:xfrm>
                <a:off x="-3319415" y="465324"/>
                <a:ext cx="2944682" cy="658026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t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12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Wanneer nodig, verwijder de bestaande afbeelding d.m.v. de </a:t>
                </a:r>
                <a:r>
                  <a:rPr kumimoji="0" lang="nl-NL" sz="12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‘Backspace toets’</a:t>
                </a:r>
                <a:r>
                  <a:rPr kumimoji="0" lang="nl-NL" sz="12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. Klik op het pictogram om een nieuwe afbeelding in te voegen </a:t>
                </a:r>
                <a:r>
                  <a:rPr kumimoji="0" lang="nl-NL" sz="1200" b="0" i="1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(zie onderstaand voorbeeld)</a:t>
                </a:r>
                <a:r>
                  <a:rPr kumimoji="0" lang="nl-NL" sz="12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.</a:t>
                </a:r>
              </a:p>
            </p:txBody>
          </p:sp>
          <p:grpSp>
            <p:nvGrpSpPr>
              <p:cNvPr id="136" name="Groep 135">
                <a:extLst>
                  <a:ext uri="{FF2B5EF4-FFF2-40B4-BE49-F238E27FC236}">
                    <a16:creationId xmlns:a16="http://schemas.microsoft.com/office/drawing/2014/main" id="{D3BBE3EC-90B7-4220-ABF7-63CB82D24F49}"/>
                  </a:ext>
                </a:extLst>
              </p:cNvPr>
              <p:cNvGrpSpPr/>
              <p:nvPr userDrawn="1"/>
            </p:nvGrpSpPr>
            <p:grpSpPr>
              <a:xfrm>
                <a:off x="-3316179" y="1231351"/>
                <a:ext cx="294789" cy="318834"/>
                <a:chOff x="14466489" y="1001522"/>
                <a:chExt cx="290627" cy="314333"/>
              </a:xfrm>
            </p:grpSpPr>
            <p:sp>
              <p:nvSpPr>
                <p:cNvPr id="190" name="Rechthoek 189">
                  <a:extLst>
                    <a:ext uri="{FF2B5EF4-FFF2-40B4-BE49-F238E27FC236}">
                      <a16:creationId xmlns:a16="http://schemas.microsoft.com/office/drawing/2014/main" id="{5FB9ACB4-BF16-40F8-B01A-BC0381803FB6}"/>
                    </a:ext>
                  </a:extLst>
                </p:cNvPr>
                <p:cNvSpPr/>
                <p:nvPr userDrawn="1"/>
              </p:nvSpPr>
              <p:spPr>
                <a:xfrm>
                  <a:off x="14466489" y="1001522"/>
                  <a:ext cx="257935" cy="254168"/>
                </a:xfrm>
                <a:prstGeom prst="rect">
                  <a:avLst/>
                </a:prstGeom>
                <a:solidFill>
                  <a:schemeClr val="bg1"/>
                </a:solidFill>
                <a:ln w="12700">
                  <a:solidFill>
                    <a:srgbClr val="81818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lvl="0">
                    <a:lnSpc>
                      <a:spcPct val="90000"/>
                    </a:lnSpc>
                    <a:spcBef>
                      <a:spcPts val="600"/>
                    </a:spcBef>
                    <a:spcAft>
                      <a:spcPts val="600"/>
                    </a:spcAft>
                  </a:pPr>
                  <a:endParaRPr lang="nl-NL" sz="800" b="0" noProof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191" name="Ovaal 190">
                  <a:extLst>
                    <a:ext uri="{FF2B5EF4-FFF2-40B4-BE49-F238E27FC236}">
                      <a16:creationId xmlns:a16="http://schemas.microsoft.com/office/drawing/2014/main" id="{5033500E-34B2-453B-AB17-BE135071B153}"/>
                    </a:ext>
                  </a:extLst>
                </p:cNvPr>
                <p:cNvSpPr/>
                <p:nvPr userDrawn="1"/>
              </p:nvSpPr>
              <p:spPr>
                <a:xfrm>
                  <a:off x="14623626" y="1033630"/>
                  <a:ext cx="71169" cy="71169"/>
                </a:xfrm>
                <a:prstGeom prst="ellipse">
                  <a:avLst/>
                </a:prstGeom>
                <a:solidFill>
                  <a:srgbClr val="F1D8A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800" b="1" noProof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192" name="Vrije vorm: vorm 191">
                  <a:extLst>
                    <a:ext uri="{FF2B5EF4-FFF2-40B4-BE49-F238E27FC236}">
                      <a16:creationId xmlns:a16="http://schemas.microsoft.com/office/drawing/2014/main" id="{5153D169-AA44-4D07-9FBC-10E74F0732C7}"/>
                    </a:ext>
                  </a:extLst>
                </p:cNvPr>
                <p:cNvSpPr/>
                <p:nvPr userDrawn="1"/>
              </p:nvSpPr>
              <p:spPr>
                <a:xfrm rot="2700000">
                  <a:off x="14498877" y="1157846"/>
                  <a:ext cx="168558" cy="147459"/>
                </a:xfrm>
                <a:custGeom>
                  <a:avLst/>
                  <a:gdLst>
                    <a:gd name="connsiteX0" fmla="*/ 12837 w 168558"/>
                    <a:gd name="connsiteY0" fmla="*/ 12836 h 147459"/>
                    <a:gd name="connsiteX1" fmla="*/ 43826 w 168558"/>
                    <a:gd name="connsiteY1" fmla="*/ 0 h 147459"/>
                    <a:gd name="connsiteX2" fmla="*/ 168558 w 168558"/>
                    <a:gd name="connsiteY2" fmla="*/ 0 h 147459"/>
                    <a:gd name="connsiteX3" fmla="*/ 21099 w 168558"/>
                    <a:gd name="connsiteY3" fmla="*/ 147459 h 147459"/>
                    <a:gd name="connsiteX4" fmla="*/ 0 w 168558"/>
                    <a:gd name="connsiteY4" fmla="*/ 126361 h 147459"/>
                    <a:gd name="connsiteX5" fmla="*/ 0 w 168558"/>
                    <a:gd name="connsiteY5" fmla="*/ 43826 h 147459"/>
                    <a:gd name="connsiteX6" fmla="*/ 12837 w 168558"/>
                    <a:gd name="connsiteY6" fmla="*/ 12836 h 1474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168558" h="147459">
                      <a:moveTo>
                        <a:pt x="12837" y="12836"/>
                      </a:moveTo>
                      <a:cubicBezTo>
                        <a:pt x="20768" y="4905"/>
                        <a:pt x="31724" y="0"/>
                        <a:pt x="43826" y="0"/>
                      </a:cubicBezTo>
                      <a:lnTo>
                        <a:pt x="168558" y="0"/>
                      </a:lnTo>
                      <a:lnTo>
                        <a:pt x="21099" y="147459"/>
                      </a:lnTo>
                      <a:lnTo>
                        <a:pt x="0" y="126361"/>
                      </a:lnTo>
                      <a:lnTo>
                        <a:pt x="0" y="43826"/>
                      </a:lnTo>
                      <a:cubicBezTo>
                        <a:pt x="1" y="31723"/>
                        <a:pt x="4906" y="20767"/>
                        <a:pt x="12837" y="12836"/>
                      </a:cubicBezTo>
                      <a:close/>
                    </a:path>
                  </a:pathLst>
                </a:custGeom>
                <a:solidFill>
                  <a:srgbClr val="C9D8E9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800" b="1" noProof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193" name="Rechthoek: afgeronde hoeken 192">
                  <a:extLst>
                    <a:ext uri="{FF2B5EF4-FFF2-40B4-BE49-F238E27FC236}">
                      <a16:creationId xmlns:a16="http://schemas.microsoft.com/office/drawing/2014/main" id="{28B5F50B-056D-4838-8F46-0FCD3F2EE810}"/>
                    </a:ext>
                  </a:extLst>
                </p:cNvPr>
                <p:cNvSpPr/>
                <p:nvPr userDrawn="1"/>
              </p:nvSpPr>
              <p:spPr>
                <a:xfrm>
                  <a:off x="14601150" y="1145314"/>
                  <a:ext cx="155966" cy="116816"/>
                </a:xfrm>
                <a:prstGeom prst="roundRect">
                  <a:avLst/>
                </a:prstGeom>
                <a:solidFill>
                  <a:schemeClr val="bg1"/>
                </a:solidFill>
                <a:ln w="19050">
                  <a:solidFill>
                    <a:srgbClr val="8AADD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lvl="0">
                    <a:lnSpc>
                      <a:spcPct val="90000"/>
                    </a:lnSpc>
                    <a:spcBef>
                      <a:spcPts val="600"/>
                    </a:spcBef>
                    <a:spcAft>
                      <a:spcPts val="600"/>
                    </a:spcAft>
                  </a:pPr>
                  <a:endParaRPr lang="nl-NL" sz="800" b="0" noProof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cxnSp>
              <p:nvCxnSpPr>
                <p:cNvPr id="194" name="Rechte verbindingslijn 193">
                  <a:extLst>
                    <a:ext uri="{FF2B5EF4-FFF2-40B4-BE49-F238E27FC236}">
                      <a16:creationId xmlns:a16="http://schemas.microsoft.com/office/drawing/2014/main" id="{DF280CA8-5836-4887-8027-9EDDBAB80DCF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>
                  <a:off x="14637490" y="1308665"/>
                  <a:ext cx="83286" cy="0"/>
                </a:xfrm>
                <a:prstGeom prst="line">
                  <a:avLst/>
                </a:prstGeom>
                <a:solidFill>
                  <a:schemeClr val="bg1"/>
                </a:solidFill>
                <a:ln w="19050">
                  <a:solidFill>
                    <a:srgbClr val="8AADD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</p:cxnSp>
            <p:cxnSp>
              <p:nvCxnSpPr>
                <p:cNvPr id="195" name="Rechte verbindingslijn 194">
                  <a:extLst>
                    <a:ext uri="{FF2B5EF4-FFF2-40B4-BE49-F238E27FC236}">
                      <a16:creationId xmlns:a16="http://schemas.microsoft.com/office/drawing/2014/main" id="{1DB0F811-05B4-4859-B469-F767F6E4C36A}"/>
                    </a:ext>
                  </a:extLst>
                </p:cNvPr>
                <p:cNvCxnSpPr>
                  <a:cxnSpLocks/>
                  <a:stCxn id="193" idx="2"/>
                </p:cNvCxnSpPr>
                <p:nvPr userDrawn="1"/>
              </p:nvCxnSpPr>
              <p:spPr>
                <a:xfrm flipH="1">
                  <a:off x="14678717" y="1262130"/>
                  <a:ext cx="416" cy="43573"/>
                </a:xfrm>
                <a:prstGeom prst="line">
                  <a:avLst/>
                </a:prstGeom>
                <a:solidFill>
                  <a:schemeClr val="bg1"/>
                </a:solidFill>
                <a:ln w="19050">
                  <a:solidFill>
                    <a:srgbClr val="8AADD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</p:cxnSp>
          </p:grpSp>
          <p:sp>
            <p:nvSpPr>
              <p:cNvPr id="137" name="Ovaal 136">
                <a:extLst>
                  <a:ext uri="{FF2B5EF4-FFF2-40B4-BE49-F238E27FC236}">
                    <a16:creationId xmlns:a16="http://schemas.microsoft.com/office/drawing/2014/main" id="{C9CC1A1E-8123-40A1-B9F8-9C111CEC2568}"/>
                  </a:ext>
                </a:extLst>
              </p:cNvPr>
              <p:cNvSpPr/>
              <p:nvPr userDrawn="1"/>
            </p:nvSpPr>
            <p:spPr>
              <a:xfrm>
                <a:off x="-3603587" y="1729709"/>
                <a:ext cx="180000" cy="180000"/>
              </a:xfrm>
              <a:prstGeom prst="ellipse">
                <a:avLst/>
              </a:prstGeom>
              <a:solidFill>
                <a:schemeClr val="accent1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wrap="none" lIns="0" tIns="0" rIns="0" bIns="0" rtlCol="0" anchor="ctr">
                <a:no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1000" b="1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2</a:t>
                </a:r>
              </a:p>
            </p:txBody>
          </p:sp>
          <p:sp>
            <p:nvSpPr>
              <p:cNvPr id="138" name="Rechthoek 137">
                <a:extLst>
                  <a:ext uri="{FF2B5EF4-FFF2-40B4-BE49-F238E27FC236}">
                    <a16:creationId xmlns:a16="http://schemas.microsoft.com/office/drawing/2014/main" id="{D54A6A90-DA90-4093-AEE9-A1168022EA84}"/>
                  </a:ext>
                </a:extLst>
              </p:cNvPr>
              <p:cNvSpPr/>
              <p:nvPr userDrawn="1"/>
            </p:nvSpPr>
            <p:spPr>
              <a:xfrm>
                <a:off x="-3319415" y="1729710"/>
                <a:ext cx="2944682" cy="326338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t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12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Selecteer de gewenste afbeelding</a:t>
                </a:r>
                <a:br>
                  <a:rPr kumimoji="0" lang="nl-NL" sz="12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</a:br>
                <a:r>
                  <a:rPr kumimoji="0" lang="nl-NL" sz="12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en klik op </a:t>
                </a:r>
                <a:r>
                  <a:rPr kumimoji="0" lang="nl-NL" sz="1200" b="1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‘Invoegen’</a:t>
                </a:r>
                <a:r>
                  <a:rPr kumimoji="0" lang="nl-NL" sz="12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.</a:t>
                </a:r>
              </a:p>
            </p:txBody>
          </p:sp>
          <p:grpSp>
            <p:nvGrpSpPr>
              <p:cNvPr id="139" name="Groep 138">
                <a:extLst>
                  <a:ext uri="{FF2B5EF4-FFF2-40B4-BE49-F238E27FC236}">
                    <a16:creationId xmlns:a16="http://schemas.microsoft.com/office/drawing/2014/main" id="{55364C82-AE80-4D39-AC81-AB6A718367B9}"/>
                  </a:ext>
                </a:extLst>
              </p:cNvPr>
              <p:cNvGrpSpPr/>
              <p:nvPr userDrawn="1"/>
            </p:nvGrpSpPr>
            <p:grpSpPr>
              <a:xfrm>
                <a:off x="-3311319" y="2164285"/>
                <a:ext cx="825500" cy="209550"/>
                <a:chOff x="13504624" y="2482850"/>
                <a:chExt cx="825500" cy="209550"/>
              </a:xfrm>
            </p:grpSpPr>
            <p:sp>
              <p:nvSpPr>
                <p:cNvPr id="187" name="Rechthoek 186">
                  <a:extLst>
                    <a:ext uri="{FF2B5EF4-FFF2-40B4-BE49-F238E27FC236}">
                      <a16:creationId xmlns:a16="http://schemas.microsoft.com/office/drawing/2014/main" id="{FC913085-F1C2-4767-8F82-4EF7A90D451D}"/>
                    </a:ext>
                  </a:extLst>
                </p:cNvPr>
                <p:cNvSpPr/>
                <p:nvPr userDrawn="1"/>
              </p:nvSpPr>
              <p:spPr>
                <a:xfrm>
                  <a:off x="13504624" y="2482850"/>
                  <a:ext cx="825500" cy="209550"/>
                </a:xfrm>
                <a:prstGeom prst="rect">
                  <a:avLst/>
                </a:prstGeom>
                <a:solidFill>
                  <a:srgbClr val="E5F1FB"/>
                </a:solidFill>
                <a:ln w="12700">
                  <a:solidFill>
                    <a:srgbClr val="0B7ED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10800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>
                    <a:lnSpc>
                      <a:spcPct val="90000"/>
                    </a:lnSpc>
                    <a:spcBef>
                      <a:spcPts val="600"/>
                    </a:spcBef>
                    <a:spcAft>
                      <a:spcPts val="600"/>
                    </a:spcAft>
                  </a:pPr>
                  <a:r>
                    <a:rPr lang="nl-NL" sz="900" b="0" noProof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rPr>
                    <a:t>Invoegen</a:t>
                  </a:r>
                </a:p>
              </p:txBody>
            </p:sp>
            <p:cxnSp>
              <p:nvCxnSpPr>
                <p:cNvPr id="188" name="Rechte verbindingslijn 187">
                  <a:extLst>
                    <a:ext uri="{FF2B5EF4-FFF2-40B4-BE49-F238E27FC236}">
                      <a16:creationId xmlns:a16="http://schemas.microsoft.com/office/drawing/2014/main" id="{B94DC781-70B8-4578-83E7-7CE9D27C3376}"/>
                    </a:ext>
                  </a:extLst>
                </p:cNvPr>
                <p:cNvCxnSpPr/>
                <p:nvPr userDrawn="1"/>
              </p:nvCxnSpPr>
              <p:spPr>
                <a:xfrm>
                  <a:off x="14155269" y="2515250"/>
                  <a:ext cx="0" cy="142717"/>
                </a:xfrm>
                <a:prstGeom prst="line">
                  <a:avLst/>
                </a:prstGeom>
                <a:noFill/>
                <a:ln w="3175" cap="flat" cmpd="sng" algn="ctr">
                  <a:solidFill>
                    <a:srgbClr val="44546A"/>
                  </a:solidFill>
                  <a:prstDash val="solid"/>
                </a:ln>
                <a:effectLst/>
              </p:spPr>
            </p:cxnSp>
            <p:sp>
              <p:nvSpPr>
                <p:cNvPr id="189" name="Gelijkbenige driehoek 188">
                  <a:extLst>
                    <a:ext uri="{FF2B5EF4-FFF2-40B4-BE49-F238E27FC236}">
                      <a16:creationId xmlns:a16="http://schemas.microsoft.com/office/drawing/2014/main" id="{31C6280B-B773-4E88-BB2D-704444924E39}"/>
                    </a:ext>
                  </a:extLst>
                </p:cNvPr>
                <p:cNvSpPr/>
                <p:nvPr userDrawn="1"/>
              </p:nvSpPr>
              <p:spPr>
                <a:xfrm rot="10800000">
                  <a:off x="14196089" y="2566904"/>
                  <a:ext cx="86866" cy="51147"/>
                </a:xfrm>
                <a:prstGeom prst="triangle">
                  <a:avLst/>
                </a:prstGeom>
                <a:solidFill>
                  <a:srgbClr val="00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900" b="1" noProof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p:grpSp>
          <p:sp>
            <p:nvSpPr>
              <p:cNvPr id="140" name="Ovaal 139">
                <a:extLst>
                  <a:ext uri="{FF2B5EF4-FFF2-40B4-BE49-F238E27FC236}">
                    <a16:creationId xmlns:a16="http://schemas.microsoft.com/office/drawing/2014/main" id="{AB07F687-EA58-4D74-AE31-D659E6DAE599}"/>
                  </a:ext>
                </a:extLst>
              </p:cNvPr>
              <p:cNvSpPr/>
              <p:nvPr userDrawn="1"/>
            </p:nvSpPr>
            <p:spPr>
              <a:xfrm>
                <a:off x="-3603587" y="2553359"/>
                <a:ext cx="180000" cy="180000"/>
              </a:xfrm>
              <a:prstGeom prst="ellipse">
                <a:avLst/>
              </a:prstGeom>
              <a:solidFill>
                <a:schemeClr val="accent1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wrap="none" lIns="0" tIns="0" rIns="0" bIns="0" rtlCol="0" anchor="ctr">
                <a:no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1000" b="1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3</a:t>
                </a:r>
              </a:p>
            </p:txBody>
          </p:sp>
          <p:sp>
            <p:nvSpPr>
              <p:cNvPr id="141" name="Rechthoek 140">
                <a:extLst>
                  <a:ext uri="{FF2B5EF4-FFF2-40B4-BE49-F238E27FC236}">
                    <a16:creationId xmlns:a16="http://schemas.microsoft.com/office/drawing/2014/main" id="{8D3745DA-39EA-4B2F-9C41-9E2C775DB43A}"/>
                  </a:ext>
                </a:extLst>
              </p:cNvPr>
              <p:cNvSpPr/>
              <p:nvPr userDrawn="1"/>
            </p:nvSpPr>
            <p:spPr>
              <a:xfrm>
                <a:off x="-3319416" y="2553360"/>
                <a:ext cx="3126341" cy="462795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t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12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Klik met de rechter muisknop op de miniatuurweergave van de dia aan de linkerkant van het scherm en kies </a:t>
                </a:r>
                <a:r>
                  <a:rPr kumimoji="0" lang="nl-NL" sz="1200" b="1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‘Dia herstellen’</a:t>
                </a:r>
                <a:r>
                  <a:rPr kumimoji="0" lang="nl-NL" sz="12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.</a:t>
                </a:r>
              </a:p>
            </p:txBody>
          </p:sp>
          <p:grpSp>
            <p:nvGrpSpPr>
              <p:cNvPr id="142" name="ICOON_info">
                <a:extLst>
                  <a:ext uri="{FF2B5EF4-FFF2-40B4-BE49-F238E27FC236}">
                    <a16:creationId xmlns:a16="http://schemas.microsoft.com/office/drawing/2014/main" id="{09E1F97F-9039-4E2B-B453-29FD8DF1CC5D}"/>
                  </a:ext>
                </a:extLst>
              </p:cNvPr>
              <p:cNvGrpSpPr/>
              <p:nvPr userDrawn="1"/>
            </p:nvGrpSpPr>
            <p:grpSpPr>
              <a:xfrm>
                <a:off x="-376736" y="5894045"/>
                <a:ext cx="283685" cy="283685"/>
                <a:chOff x="-510741" y="5913713"/>
                <a:chExt cx="267555" cy="267555"/>
              </a:xfrm>
            </p:grpSpPr>
            <p:sp>
              <p:nvSpPr>
                <p:cNvPr id="185" name="Ovaal 184">
                  <a:extLst>
                    <a:ext uri="{FF2B5EF4-FFF2-40B4-BE49-F238E27FC236}">
                      <a16:creationId xmlns:a16="http://schemas.microsoft.com/office/drawing/2014/main" id="{FF0FE8B4-2C33-4858-BD50-5A0B8720F719}"/>
                    </a:ext>
                  </a:extLst>
                </p:cNvPr>
                <p:cNvSpPr/>
                <p:nvPr userDrawn="1"/>
              </p:nvSpPr>
              <p:spPr>
                <a:xfrm>
                  <a:off x="-491853" y="5932072"/>
                  <a:ext cx="230835" cy="230835"/>
                </a:xfrm>
                <a:prstGeom prst="ellipse">
                  <a:avLst/>
                </a:prstGeom>
                <a:solidFill>
                  <a:srgbClr val="211F26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80000" tIns="180000" rIns="180000" bIns="18000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>
                    <a:lnSpc>
                      <a:spcPct val="90000"/>
                    </a:lnSpc>
                    <a:spcBef>
                      <a:spcPts val="600"/>
                    </a:spcBef>
                    <a:spcAft>
                      <a:spcPts val="600"/>
                    </a:spcAft>
                  </a:pPr>
                  <a:endParaRPr lang="nl-NL" sz="1600" cap="all" baseline="0" noProof="0"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186" name="Graphic 163" descr="Informatie">
                  <a:extLst>
                    <a:ext uri="{FF2B5EF4-FFF2-40B4-BE49-F238E27FC236}">
                      <a16:creationId xmlns:a16="http://schemas.microsoft.com/office/drawing/2014/main" id="{834FAF9C-08E4-4477-B8D4-05DA6AAB39CB}"/>
                    </a:ext>
                  </a:extLst>
                </p:cNvPr>
                <p:cNvSpPr/>
                <p:nvPr/>
              </p:nvSpPr>
              <p:spPr>
                <a:xfrm>
                  <a:off x="-510741" y="5913713"/>
                  <a:ext cx="267555" cy="267555"/>
                </a:xfrm>
                <a:custGeom>
                  <a:avLst/>
                  <a:gdLst>
                    <a:gd name="connsiteX0" fmla="*/ 145860 w 291719"/>
                    <a:gd name="connsiteY0" fmla="*/ 0 h 291719"/>
                    <a:gd name="connsiteX1" fmla="*/ 0 w 291719"/>
                    <a:gd name="connsiteY1" fmla="*/ 145860 h 291719"/>
                    <a:gd name="connsiteX2" fmla="*/ 145860 w 291719"/>
                    <a:gd name="connsiteY2" fmla="*/ 291720 h 291719"/>
                    <a:gd name="connsiteX3" fmla="*/ 291720 w 291719"/>
                    <a:gd name="connsiteY3" fmla="*/ 145860 h 291719"/>
                    <a:gd name="connsiteX4" fmla="*/ 145860 w 291719"/>
                    <a:gd name="connsiteY4" fmla="*/ 0 h 291719"/>
                    <a:gd name="connsiteX5" fmla="*/ 138183 w 291719"/>
                    <a:gd name="connsiteY5" fmla="*/ 38384 h 291719"/>
                    <a:gd name="connsiteX6" fmla="*/ 157375 w 291719"/>
                    <a:gd name="connsiteY6" fmla="*/ 57576 h 291719"/>
                    <a:gd name="connsiteX7" fmla="*/ 138183 w 291719"/>
                    <a:gd name="connsiteY7" fmla="*/ 76768 h 291719"/>
                    <a:gd name="connsiteX8" fmla="*/ 118991 w 291719"/>
                    <a:gd name="connsiteY8" fmla="*/ 57576 h 291719"/>
                    <a:gd name="connsiteX9" fmla="*/ 138183 w 291719"/>
                    <a:gd name="connsiteY9" fmla="*/ 38384 h 291719"/>
                    <a:gd name="connsiteX10" fmla="*/ 184244 w 291719"/>
                    <a:gd name="connsiteY10" fmla="*/ 253336 h 291719"/>
                    <a:gd name="connsiteX11" fmla="*/ 107476 w 291719"/>
                    <a:gd name="connsiteY11" fmla="*/ 253336 h 291719"/>
                    <a:gd name="connsiteX12" fmla="*/ 107476 w 291719"/>
                    <a:gd name="connsiteY12" fmla="*/ 230305 h 291719"/>
                    <a:gd name="connsiteX13" fmla="*/ 134345 w 291719"/>
                    <a:gd name="connsiteY13" fmla="*/ 230305 h 291719"/>
                    <a:gd name="connsiteX14" fmla="*/ 134345 w 291719"/>
                    <a:gd name="connsiteY14" fmla="*/ 115153 h 291719"/>
                    <a:gd name="connsiteX15" fmla="*/ 111314 w 291719"/>
                    <a:gd name="connsiteY15" fmla="*/ 115153 h 291719"/>
                    <a:gd name="connsiteX16" fmla="*/ 111314 w 291719"/>
                    <a:gd name="connsiteY16" fmla="*/ 92122 h 291719"/>
                    <a:gd name="connsiteX17" fmla="*/ 157375 w 291719"/>
                    <a:gd name="connsiteY17" fmla="*/ 92122 h 291719"/>
                    <a:gd name="connsiteX18" fmla="*/ 157375 w 291719"/>
                    <a:gd name="connsiteY18" fmla="*/ 115153 h 291719"/>
                    <a:gd name="connsiteX19" fmla="*/ 157375 w 291719"/>
                    <a:gd name="connsiteY19" fmla="*/ 230305 h 291719"/>
                    <a:gd name="connsiteX20" fmla="*/ 184244 w 291719"/>
                    <a:gd name="connsiteY20" fmla="*/ 230305 h 291719"/>
                    <a:gd name="connsiteX21" fmla="*/ 184244 w 291719"/>
                    <a:gd name="connsiteY21" fmla="*/ 253336 h 29171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</a:cxnLst>
                  <a:rect l="l" t="t" r="r" b="b"/>
                  <a:pathLst>
                    <a:path w="291719" h="291719">
                      <a:moveTo>
                        <a:pt x="145860" y="0"/>
                      </a:moveTo>
                      <a:cubicBezTo>
                        <a:pt x="65253" y="0"/>
                        <a:pt x="0" y="65253"/>
                        <a:pt x="0" y="145860"/>
                      </a:cubicBezTo>
                      <a:cubicBezTo>
                        <a:pt x="0" y="226467"/>
                        <a:pt x="65253" y="291720"/>
                        <a:pt x="145860" y="291720"/>
                      </a:cubicBezTo>
                      <a:cubicBezTo>
                        <a:pt x="226467" y="291720"/>
                        <a:pt x="291720" y="226467"/>
                        <a:pt x="291720" y="145860"/>
                      </a:cubicBezTo>
                      <a:cubicBezTo>
                        <a:pt x="291720" y="65253"/>
                        <a:pt x="226467" y="0"/>
                        <a:pt x="145860" y="0"/>
                      </a:cubicBezTo>
                      <a:close/>
                      <a:moveTo>
                        <a:pt x="138183" y="38384"/>
                      </a:moveTo>
                      <a:cubicBezTo>
                        <a:pt x="148931" y="38384"/>
                        <a:pt x="157375" y="46829"/>
                        <a:pt x="157375" y="57576"/>
                      </a:cubicBezTo>
                      <a:cubicBezTo>
                        <a:pt x="157375" y="68324"/>
                        <a:pt x="148931" y="76768"/>
                        <a:pt x="138183" y="76768"/>
                      </a:cubicBezTo>
                      <a:cubicBezTo>
                        <a:pt x="127435" y="76768"/>
                        <a:pt x="118991" y="68324"/>
                        <a:pt x="118991" y="57576"/>
                      </a:cubicBezTo>
                      <a:cubicBezTo>
                        <a:pt x="118991" y="46829"/>
                        <a:pt x="127435" y="38384"/>
                        <a:pt x="138183" y="38384"/>
                      </a:cubicBezTo>
                      <a:close/>
                      <a:moveTo>
                        <a:pt x="184244" y="253336"/>
                      </a:moveTo>
                      <a:lnTo>
                        <a:pt x="107476" y="253336"/>
                      </a:lnTo>
                      <a:lnTo>
                        <a:pt x="107476" y="230305"/>
                      </a:lnTo>
                      <a:lnTo>
                        <a:pt x="134345" y="230305"/>
                      </a:lnTo>
                      <a:lnTo>
                        <a:pt x="134345" y="115153"/>
                      </a:lnTo>
                      <a:lnTo>
                        <a:pt x="111314" y="115153"/>
                      </a:lnTo>
                      <a:lnTo>
                        <a:pt x="111314" y="92122"/>
                      </a:lnTo>
                      <a:lnTo>
                        <a:pt x="157375" y="92122"/>
                      </a:lnTo>
                      <a:lnTo>
                        <a:pt x="157375" y="115153"/>
                      </a:lnTo>
                      <a:lnTo>
                        <a:pt x="157375" y="230305"/>
                      </a:lnTo>
                      <a:lnTo>
                        <a:pt x="184244" y="230305"/>
                      </a:lnTo>
                      <a:lnTo>
                        <a:pt x="184244" y="253336"/>
                      </a:lnTo>
                      <a:close/>
                    </a:path>
                  </a:pathLst>
                </a:custGeom>
                <a:solidFill>
                  <a:srgbClr val="1FF524"/>
                </a:solidFill>
                <a:ln w="3770" cap="flat">
                  <a:noFill/>
                  <a:prstDash val="solid"/>
                  <a:miter/>
                </a:ln>
              </p:spPr>
              <p:txBody>
                <a:bodyPr rtlCol="0" anchor="ctr">
                  <a:noAutofit/>
                </a:bodyPr>
                <a:lstStyle/>
                <a:p>
                  <a:endParaRPr lang="nl-NL" sz="2000" noProof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p:grpSp>
          <p:sp>
            <p:nvSpPr>
              <p:cNvPr id="143" name="Ovaal 142">
                <a:extLst>
                  <a:ext uri="{FF2B5EF4-FFF2-40B4-BE49-F238E27FC236}">
                    <a16:creationId xmlns:a16="http://schemas.microsoft.com/office/drawing/2014/main" id="{36178AAF-5CF7-4733-BED2-2C2145CA9739}"/>
                  </a:ext>
                </a:extLst>
              </p:cNvPr>
              <p:cNvSpPr/>
              <p:nvPr userDrawn="1"/>
            </p:nvSpPr>
            <p:spPr>
              <a:xfrm>
                <a:off x="-3603587" y="4145789"/>
                <a:ext cx="180000" cy="180000"/>
              </a:xfrm>
              <a:prstGeom prst="ellipse">
                <a:avLst/>
              </a:prstGeom>
              <a:solidFill>
                <a:schemeClr val="accent1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wrap="none" lIns="0" tIns="0" rIns="0" bIns="0" rtlCol="0" anchor="ctr">
                <a:no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1000" b="1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4</a:t>
                </a:r>
              </a:p>
            </p:txBody>
          </p:sp>
          <p:sp>
            <p:nvSpPr>
              <p:cNvPr id="144" name="Rechthoek 143">
                <a:extLst>
                  <a:ext uri="{FF2B5EF4-FFF2-40B4-BE49-F238E27FC236}">
                    <a16:creationId xmlns:a16="http://schemas.microsoft.com/office/drawing/2014/main" id="{4F9C7A27-A5C8-41AD-9352-08EFFBD1FC70}"/>
                  </a:ext>
                </a:extLst>
              </p:cNvPr>
              <p:cNvSpPr/>
              <p:nvPr userDrawn="1"/>
            </p:nvSpPr>
            <p:spPr>
              <a:xfrm>
                <a:off x="-3319415" y="4145790"/>
                <a:ext cx="2944682" cy="979796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t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12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Om de afbeelding te schalen of bij te snijden, ga naar de tab </a:t>
                </a:r>
                <a:r>
                  <a:rPr kumimoji="0" lang="nl-NL" sz="1200" b="1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‘Hulpmiddelen voor afbeeldingen - Opmaak’</a:t>
                </a:r>
                <a:r>
                  <a:rPr kumimoji="0" lang="nl-NL" sz="12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 en klik op de knop </a:t>
                </a:r>
                <a:r>
                  <a:rPr kumimoji="0" lang="nl-NL" sz="1200" b="1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‘Bijsnijden’</a:t>
                </a:r>
                <a:r>
                  <a:rPr kumimoji="0" lang="nl-NL" sz="12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. Schaal met de bolletjes de afbeelding en met de hoekjes het afbeeldingskader.</a:t>
                </a:r>
              </a:p>
            </p:txBody>
          </p:sp>
          <p:grpSp>
            <p:nvGrpSpPr>
              <p:cNvPr id="145" name="Groep 144">
                <a:extLst>
                  <a:ext uri="{FF2B5EF4-FFF2-40B4-BE49-F238E27FC236}">
                    <a16:creationId xmlns:a16="http://schemas.microsoft.com/office/drawing/2014/main" id="{26BFECAA-45A4-4937-A0B9-ECF909D69E29}"/>
                  </a:ext>
                </a:extLst>
              </p:cNvPr>
              <p:cNvGrpSpPr/>
              <p:nvPr userDrawn="1"/>
            </p:nvGrpSpPr>
            <p:grpSpPr>
              <a:xfrm>
                <a:off x="-3408294" y="5236167"/>
                <a:ext cx="622283" cy="612919"/>
                <a:chOff x="12617641" y="3403239"/>
                <a:chExt cx="752963" cy="741634"/>
              </a:xfrm>
            </p:grpSpPr>
            <p:grpSp>
              <p:nvGrpSpPr>
                <p:cNvPr id="169" name="Groep 168">
                  <a:extLst>
                    <a:ext uri="{FF2B5EF4-FFF2-40B4-BE49-F238E27FC236}">
                      <a16:creationId xmlns:a16="http://schemas.microsoft.com/office/drawing/2014/main" id="{930588EC-167D-4FBE-8827-83840AD85D88}"/>
                    </a:ext>
                  </a:extLst>
                </p:cNvPr>
                <p:cNvGrpSpPr/>
                <p:nvPr userDrawn="1"/>
              </p:nvGrpSpPr>
              <p:grpSpPr>
                <a:xfrm>
                  <a:off x="12771550" y="3403239"/>
                  <a:ext cx="467156" cy="448491"/>
                  <a:chOff x="12782177" y="3403239"/>
                  <a:chExt cx="467156" cy="448491"/>
                </a:xfrm>
              </p:grpSpPr>
              <p:grpSp>
                <p:nvGrpSpPr>
                  <p:cNvPr id="172" name="Groep 171">
                    <a:extLst>
                      <a:ext uri="{FF2B5EF4-FFF2-40B4-BE49-F238E27FC236}">
                        <a16:creationId xmlns:a16="http://schemas.microsoft.com/office/drawing/2014/main" id="{C8E35434-61B3-4A30-8812-2C62822DD992}"/>
                      </a:ext>
                    </a:extLst>
                  </p:cNvPr>
                  <p:cNvGrpSpPr/>
                  <p:nvPr userDrawn="1"/>
                </p:nvGrpSpPr>
                <p:grpSpPr>
                  <a:xfrm>
                    <a:off x="12782177" y="3403239"/>
                    <a:ext cx="412972" cy="396132"/>
                    <a:chOff x="13554906" y="3320109"/>
                    <a:chExt cx="443912" cy="425811"/>
                  </a:xfrm>
                </p:grpSpPr>
                <p:grpSp>
                  <p:nvGrpSpPr>
                    <p:cNvPr id="179" name="Groep 178">
                      <a:extLst>
                        <a:ext uri="{FF2B5EF4-FFF2-40B4-BE49-F238E27FC236}">
                          <a16:creationId xmlns:a16="http://schemas.microsoft.com/office/drawing/2014/main" id="{B90EF740-0426-45AB-B611-C31FBC3D525A}"/>
                        </a:ext>
                      </a:extLst>
                    </p:cNvPr>
                    <p:cNvGrpSpPr/>
                    <p:nvPr userDrawn="1"/>
                  </p:nvGrpSpPr>
                  <p:grpSpPr>
                    <a:xfrm>
                      <a:off x="13554906" y="3320109"/>
                      <a:ext cx="443912" cy="425811"/>
                      <a:chOff x="12909684" y="1276143"/>
                      <a:chExt cx="443912" cy="425811"/>
                    </a:xfrm>
                  </p:grpSpPr>
                  <p:sp>
                    <p:nvSpPr>
                      <p:cNvPr id="182" name="Rechthoek 181">
                        <a:extLst>
                          <a:ext uri="{FF2B5EF4-FFF2-40B4-BE49-F238E27FC236}">
                            <a16:creationId xmlns:a16="http://schemas.microsoft.com/office/drawing/2014/main" id="{7EBD967F-BE58-4560-A9DB-C4B53825F130}"/>
                          </a:ext>
                        </a:extLst>
                      </p:cNvPr>
                      <p:cNvSpPr/>
                      <p:nvPr userDrawn="1"/>
                    </p:nvSpPr>
                    <p:spPr>
                      <a:xfrm>
                        <a:off x="12909684" y="1276143"/>
                        <a:ext cx="443912" cy="425811"/>
                      </a:xfrm>
                      <a:prstGeom prst="rect">
                        <a:avLst/>
                      </a:prstGeom>
                      <a:noFill/>
                      <a:ln w="12700">
                        <a:solidFill>
                          <a:srgbClr val="818181"/>
                        </a:solidFill>
                        <a:prstDash val="dash"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        <a:prstTxWarp prst="textNoShape">
                          <a:avLst/>
                        </a:prstTxWarp>
                        <a:noAutofit/>
                      </a:bodyPr>
                      <a:lstStyle/>
                      <a:p>
                        <a:pPr lvl="0">
                          <a:lnSpc>
                            <a:spcPct val="90000"/>
                          </a:lnSpc>
                          <a:spcBef>
                            <a:spcPts val="600"/>
                          </a:spcBef>
                          <a:spcAft>
                            <a:spcPts val="600"/>
                          </a:spcAft>
                        </a:pPr>
                        <a:endParaRPr lang="nl-NL" sz="800" b="0" noProof="0">
                          <a:solidFill>
                            <a:srgbClr val="211F26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endParaRPr>
                      </a:p>
                    </p:txBody>
                  </p:sp>
                  <p:sp>
                    <p:nvSpPr>
                      <p:cNvPr id="183" name="Rechthoek 182">
                        <a:extLst>
                          <a:ext uri="{FF2B5EF4-FFF2-40B4-BE49-F238E27FC236}">
                            <a16:creationId xmlns:a16="http://schemas.microsoft.com/office/drawing/2014/main" id="{7B1B6047-B283-47AD-898B-A37183169DF3}"/>
                          </a:ext>
                        </a:extLst>
                      </p:cNvPr>
                      <p:cNvSpPr/>
                      <p:nvPr userDrawn="1"/>
                    </p:nvSpPr>
                    <p:spPr>
                      <a:xfrm>
                        <a:off x="12909684" y="1276143"/>
                        <a:ext cx="261629" cy="257807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12700">
                        <a:solidFill>
                          <a:srgbClr val="81818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        <a:prstTxWarp prst="textNoShape">
                          <a:avLst/>
                        </a:prstTxWarp>
                        <a:noAutofit/>
                      </a:bodyPr>
                      <a:lstStyle/>
                      <a:p>
                        <a:pPr lvl="0">
                          <a:lnSpc>
                            <a:spcPct val="90000"/>
                          </a:lnSpc>
                          <a:spcBef>
                            <a:spcPts val="600"/>
                          </a:spcBef>
                          <a:spcAft>
                            <a:spcPts val="600"/>
                          </a:spcAft>
                        </a:pPr>
                        <a:endParaRPr lang="nl-NL" sz="800" b="0" noProof="0">
                          <a:solidFill>
                            <a:srgbClr val="211F26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endParaRPr>
                      </a:p>
                    </p:txBody>
                  </p:sp>
                  <p:sp>
                    <p:nvSpPr>
                      <p:cNvPr id="184" name="Ovaal 183">
                        <a:extLst>
                          <a:ext uri="{FF2B5EF4-FFF2-40B4-BE49-F238E27FC236}">
                            <a16:creationId xmlns:a16="http://schemas.microsoft.com/office/drawing/2014/main" id="{223E33D8-74F0-4A9F-A415-75D964333338}"/>
                          </a:ext>
                        </a:extLst>
                      </p:cNvPr>
                      <p:cNvSpPr/>
                      <p:nvPr userDrawn="1"/>
                    </p:nvSpPr>
                    <p:spPr>
                      <a:xfrm>
                        <a:off x="13069071" y="1308711"/>
                        <a:ext cx="72188" cy="72188"/>
                      </a:xfrm>
                      <a:prstGeom prst="ellipse">
                        <a:avLst/>
                      </a:prstGeom>
                      <a:solidFill>
                        <a:srgbClr val="ECC679"/>
                      </a:soli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ot="0" spcFirstLastPara="0" vert="horz" wrap="square" lIns="0" tIns="0" rIns="0" bIns="0" numCol="1" spcCol="0" rtlCol="0" fromWordArt="0" anchor="ctr" anchorCtr="0" forceAA="0" compatLnSpc="1">
                        <a:prstTxWarp prst="textNoShape">
                          <a:avLst/>
                        </a:prstTxWarp>
                        <a:noAutofit/>
                      </a:bodyPr>
                      <a:lstStyle/>
                      <a:p>
                        <a:pPr algn="l"/>
                        <a:endParaRPr lang="nl-NL" sz="1000" b="1" noProof="0">
                          <a:solidFill>
                            <a:srgbClr val="211F26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endParaRPr>
                      </a:p>
                    </p:txBody>
                  </p:sp>
                </p:grpSp>
                <p:pic>
                  <p:nvPicPr>
                    <p:cNvPr id="180" name="Afbeelding 179">
                      <a:extLst>
                        <a:ext uri="{FF2B5EF4-FFF2-40B4-BE49-F238E27FC236}">
                          <a16:creationId xmlns:a16="http://schemas.microsoft.com/office/drawing/2014/main" id="{8109F75B-1085-4541-9E0C-A7F3750FD1D0}"/>
                        </a:ext>
                      </a:extLst>
                    </p:cNvPr>
                    <p:cNvPicPr>
                      <a:picLocks noChangeAspect="1"/>
                    </p:cNvPicPr>
                    <p:nvPr userDrawn="1"/>
                  </p:nvPicPr>
                  <p:blipFill>
                    <a:blip r:embed="rId3">
                      <a:duotone>
                        <a:prstClr val="black"/>
                        <a:srgbClr val="4D82B8">
                          <a:tint val="45000"/>
                          <a:satMod val="400000"/>
                        </a:srgbClr>
                      </a:duotone>
                      <a:extLst>
                        <a:ext uri="{BEBA8EAE-BF5A-486C-A8C5-ECC9F3942E4B}">
                          <a14:imgProps xmlns:a14="http://schemas.microsoft.com/office/drawing/2010/main">
                            <a14:imgLayer r:embed="rId4">
                              <a14:imgEffect>
                                <a14:brightnessContrast contrast="-40000"/>
                              </a14:imgEffect>
                            </a14:imgLayer>
                          </a14:imgProps>
                        </a:ext>
                      </a:extLst>
                    </a:blip>
                    <a:stretch>
                      <a:fillRect/>
                    </a:stretch>
                  </p:blipFill>
                  <p:spPr>
                    <a:xfrm>
                      <a:off x="13567296" y="3424992"/>
                      <a:ext cx="173367" cy="140220"/>
                    </a:xfrm>
                    <a:prstGeom prst="rect">
                      <a:avLst/>
                    </a:prstGeom>
                  </p:spPr>
                </p:pic>
                <p:pic>
                  <p:nvPicPr>
                    <p:cNvPr id="181" name="Afbeelding 180">
                      <a:extLst>
                        <a:ext uri="{FF2B5EF4-FFF2-40B4-BE49-F238E27FC236}">
                          <a16:creationId xmlns:a16="http://schemas.microsoft.com/office/drawing/2014/main" id="{8DB5D080-CA9D-43CB-B3CB-C84BCD8ADDD4}"/>
                        </a:ext>
                      </a:extLst>
                    </p:cNvPr>
                    <p:cNvPicPr>
                      <a:picLocks noChangeAspect="1"/>
                    </p:cNvPicPr>
                    <p:nvPr userDrawn="1"/>
                  </p:nvPicPr>
                  <p:blipFill>
                    <a:blip r:embed="rId3">
                      <a:duotone>
                        <a:prstClr val="black"/>
                        <a:srgbClr val="4D82B8">
                          <a:tint val="45000"/>
                          <a:satMod val="400000"/>
                        </a:srgbClr>
                      </a:duotone>
                      <a:extLst>
                        <a:ext uri="{BEBA8EAE-BF5A-486C-A8C5-ECC9F3942E4B}">
                          <a14:imgProps xmlns:a14="http://schemas.microsoft.com/office/drawing/2010/main">
                            <a14:imgLayer r:embed="rId4">
                              <a14:imgEffect>
                                <a14:brightnessContrast contrast="-40000"/>
                              </a14:imgEffect>
                            </a14:imgLayer>
                          </a14:imgProps>
                        </a:ext>
                      </a:extLst>
                    </a:blip>
                    <a:stretch>
                      <a:fillRect/>
                    </a:stretch>
                  </p:blipFill>
                  <p:spPr>
                    <a:xfrm flipH="1">
                      <a:off x="13635599" y="3453788"/>
                      <a:ext cx="173367" cy="111424"/>
                    </a:xfrm>
                    <a:prstGeom prst="rect">
                      <a:avLst/>
                    </a:prstGeom>
                  </p:spPr>
                </p:pic>
              </p:grpSp>
              <p:grpSp>
                <p:nvGrpSpPr>
                  <p:cNvPr id="173" name="Groep 172">
                    <a:extLst>
                      <a:ext uri="{FF2B5EF4-FFF2-40B4-BE49-F238E27FC236}">
                        <a16:creationId xmlns:a16="http://schemas.microsoft.com/office/drawing/2014/main" id="{C2DC5935-AD48-4FF0-BBE0-CD53659C670E}"/>
                      </a:ext>
                    </a:extLst>
                  </p:cNvPr>
                  <p:cNvGrpSpPr/>
                  <p:nvPr userDrawn="1"/>
                </p:nvGrpSpPr>
                <p:grpSpPr>
                  <a:xfrm>
                    <a:off x="13103513" y="3705268"/>
                    <a:ext cx="145820" cy="146462"/>
                    <a:chOff x="13096169" y="3602278"/>
                    <a:chExt cx="145820" cy="146462"/>
                  </a:xfrm>
                </p:grpSpPr>
                <p:sp>
                  <p:nvSpPr>
                    <p:cNvPr id="177" name="Rechthoek 176">
                      <a:extLst>
                        <a:ext uri="{FF2B5EF4-FFF2-40B4-BE49-F238E27FC236}">
                          <a16:creationId xmlns:a16="http://schemas.microsoft.com/office/drawing/2014/main" id="{B997B48F-1117-46FC-972A-9B48C500F939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13096169" y="3602278"/>
                      <a:ext cx="145820" cy="28388"/>
                    </a:xfrm>
                    <a:prstGeom prst="rect">
                      <a:avLst/>
                    </a:prstGeom>
                    <a:solidFill>
                      <a:srgbClr val="81818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l"/>
                      <a:endParaRPr lang="nl-NL" sz="1000" b="1" noProof="0">
                        <a:solidFill>
                          <a:srgbClr val="211F26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p:txBody>
                </p:sp>
                <p:sp>
                  <p:nvSpPr>
                    <p:cNvPr id="178" name="Rechthoek 177">
                      <a:extLst>
                        <a:ext uri="{FF2B5EF4-FFF2-40B4-BE49-F238E27FC236}">
                          <a16:creationId xmlns:a16="http://schemas.microsoft.com/office/drawing/2014/main" id="{523473D9-9AAA-4B56-86DB-3C5695ECEE6F}"/>
                        </a:ext>
                      </a:extLst>
                    </p:cNvPr>
                    <p:cNvSpPr/>
                    <p:nvPr userDrawn="1"/>
                  </p:nvSpPr>
                  <p:spPr>
                    <a:xfrm rot="5400000">
                      <a:off x="13037453" y="3661636"/>
                      <a:ext cx="145820" cy="28388"/>
                    </a:xfrm>
                    <a:prstGeom prst="rect">
                      <a:avLst/>
                    </a:prstGeom>
                    <a:solidFill>
                      <a:srgbClr val="81818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l"/>
                      <a:endParaRPr lang="nl-NL" sz="1000" b="1" noProof="0">
                        <a:solidFill>
                          <a:srgbClr val="211F26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p:txBody>
                </p:sp>
              </p:grpSp>
              <p:grpSp>
                <p:nvGrpSpPr>
                  <p:cNvPr id="174" name="Groep 173">
                    <a:extLst>
                      <a:ext uri="{FF2B5EF4-FFF2-40B4-BE49-F238E27FC236}">
                        <a16:creationId xmlns:a16="http://schemas.microsoft.com/office/drawing/2014/main" id="{380A0318-67EA-4E7A-B235-0B354346F3F2}"/>
                      </a:ext>
                    </a:extLst>
                  </p:cNvPr>
                  <p:cNvGrpSpPr/>
                  <p:nvPr userDrawn="1"/>
                </p:nvGrpSpPr>
                <p:grpSpPr>
                  <a:xfrm rot="10800000">
                    <a:off x="13061402" y="3665637"/>
                    <a:ext cx="145820" cy="146462"/>
                    <a:chOff x="13096169" y="3602278"/>
                    <a:chExt cx="145820" cy="146462"/>
                  </a:xfrm>
                </p:grpSpPr>
                <p:sp>
                  <p:nvSpPr>
                    <p:cNvPr id="175" name="Rechthoek 174">
                      <a:extLst>
                        <a:ext uri="{FF2B5EF4-FFF2-40B4-BE49-F238E27FC236}">
                          <a16:creationId xmlns:a16="http://schemas.microsoft.com/office/drawing/2014/main" id="{DD50AADA-861E-49AF-BF2C-A48E6D2B54B3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13096169" y="3602278"/>
                      <a:ext cx="145820" cy="28388"/>
                    </a:xfrm>
                    <a:prstGeom prst="rect">
                      <a:avLst/>
                    </a:prstGeom>
                    <a:solidFill>
                      <a:srgbClr val="81818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l"/>
                      <a:endParaRPr lang="nl-NL" sz="1000" b="1" noProof="0">
                        <a:solidFill>
                          <a:srgbClr val="211F26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p:txBody>
                </p:sp>
                <p:sp>
                  <p:nvSpPr>
                    <p:cNvPr id="176" name="Rechthoek 175">
                      <a:extLst>
                        <a:ext uri="{FF2B5EF4-FFF2-40B4-BE49-F238E27FC236}">
                          <a16:creationId xmlns:a16="http://schemas.microsoft.com/office/drawing/2014/main" id="{E933316B-3A98-46F7-90DD-83EFBE7A54FC}"/>
                        </a:ext>
                      </a:extLst>
                    </p:cNvPr>
                    <p:cNvSpPr/>
                    <p:nvPr userDrawn="1"/>
                  </p:nvSpPr>
                  <p:spPr>
                    <a:xfrm rot="5400000">
                      <a:off x="13037453" y="3661636"/>
                      <a:ext cx="145820" cy="28388"/>
                    </a:xfrm>
                    <a:prstGeom prst="rect">
                      <a:avLst/>
                    </a:prstGeom>
                    <a:solidFill>
                      <a:srgbClr val="81818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l"/>
                      <a:endParaRPr lang="nl-NL" sz="1000" b="1" noProof="0">
                        <a:solidFill>
                          <a:srgbClr val="211F26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p:txBody>
                </p:sp>
              </p:grpSp>
            </p:grpSp>
            <p:sp>
              <p:nvSpPr>
                <p:cNvPr id="170" name="Rechthoek 169">
                  <a:extLst>
                    <a:ext uri="{FF2B5EF4-FFF2-40B4-BE49-F238E27FC236}">
                      <a16:creationId xmlns:a16="http://schemas.microsoft.com/office/drawing/2014/main" id="{1BE234CF-02EF-42C1-A7CA-0F4E57BAC48B}"/>
                    </a:ext>
                  </a:extLst>
                </p:cNvPr>
                <p:cNvSpPr/>
                <p:nvPr userDrawn="1"/>
              </p:nvSpPr>
              <p:spPr>
                <a:xfrm>
                  <a:off x="12617641" y="3889890"/>
                  <a:ext cx="752963" cy="161170"/>
                </a:xfrm>
                <a:prstGeom prst="rect">
                  <a:avLst/>
                </a:prstGeom>
                <a:noFill/>
                <a:ln w="127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>
                    <a:lnSpc>
                      <a:spcPct val="90000"/>
                    </a:lnSpc>
                    <a:spcBef>
                      <a:spcPts val="600"/>
                    </a:spcBef>
                    <a:spcAft>
                      <a:spcPts val="600"/>
                    </a:spcAft>
                  </a:pPr>
                  <a:r>
                    <a:rPr lang="nl-NL" sz="900" b="0" noProof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rPr>
                    <a:t>Bijsnijden</a:t>
                  </a:r>
                </a:p>
              </p:txBody>
            </p:sp>
            <p:sp>
              <p:nvSpPr>
                <p:cNvPr id="171" name="Gelijkbenige driehoek 170">
                  <a:extLst>
                    <a:ext uri="{FF2B5EF4-FFF2-40B4-BE49-F238E27FC236}">
                      <a16:creationId xmlns:a16="http://schemas.microsoft.com/office/drawing/2014/main" id="{EDA8633C-4B47-4F08-9CF0-64FADDAFE5F1}"/>
                    </a:ext>
                  </a:extLst>
                </p:cNvPr>
                <p:cNvSpPr/>
                <p:nvPr userDrawn="1"/>
              </p:nvSpPr>
              <p:spPr>
                <a:xfrm rot="10800000">
                  <a:off x="12950688" y="4093726"/>
                  <a:ext cx="86866" cy="51147"/>
                </a:xfrm>
                <a:prstGeom prst="triangle">
                  <a:avLst/>
                </a:prstGeom>
                <a:solidFill>
                  <a:srgbClr val="81818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p:grpSp>
          <p:sp>
            <p:nvSpPr>
              <p:cNvPr id="146" name="Rechthoek 145">
                <a:extLst>
                  <a:ext uri="{FF2B5EF4-FFF2-40B4-BE49-F238E27FC236}">
                    <a16:creationId xmlns:a16="http://schemas.microsoft.com/office/drawing/2014/main" id="{9E7CC370-F04C-48B5-AE34-6D536B30A0EE}"/>
                  </a:ext>
                </a:extLst>
              </p:cNvPr>
              <p:cNvSpPr/>
              <p:nvPr userDrawn="1"/>
            </p:nvSpPr>
            <p:spPr>
              <a:xfrm>
                <a:off x="-3316836" y="3119689"/>
                <a:ext cx="1239216" cy="719917"/>
              </a:xfrm>
              <a:prstGeom prst="rect">
                <a:avLst/>
              </a:prstGeom>
              <a:pattFill prst="wdUpDiag">
                <a:fgClr>
                  <a:srgbClr val="E0E0E0"/>
                </a:fgClr>
                <a:bgClr>
                  <a:srgbClr val="ECECEC"/>
                </a:bgClr>
              </a:pattFill>
              <a:ln w="12700">
                <a:solidFill>
                  <a:srgbClr val="D3D3D3"/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7200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1000" b="0" i="1" noProof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grpSp>
            <p:nvGrpSpPr>
              <p:cNvPr id="147" name="Groep 146">
                <a:extLst>
                  <a:ext uri="{FF2B5EF4-FFF2-40B4-BE49-F238E27FC236}">
                    <a16:creationId xmlns:a16="http://schemas.microsoft.com/office/drawing/2014/main" id="{7CDBC1C2-AD34-476B-8E1D-1D2B84CC6F62}"/>
                  </a:ext>
                </a:extLst>
              </p:cNvPr>
              <p:cNvGrpSpPr/>
              <p:nvPr userDrawn="1"/>
            </p:nvGrpSpPr>
            <p:grpSpPr>
              <a:xfrm>
                <a:off x="-2485819" y="3399207"/>
                <a:ext cx="1222990" cy="563933"/>
                <a:chOff x="-2485819" y="3399207"/>
                <a:chExt cx="1222990" cy="563933"/>
              </a:xfrm>
            </p:grpSpPr>
            <p:sp>
              <p:nvSpPr>
                <p:cNvPr id="148" name="Rechthoek 147">
                  <a:extLst>
                    <a:ext uri="{FF2B5EF4-FFF2-40B4-BE49-F238E27FC236}">
                      <a16:creationId xmlns:a16="http://schemas.microsoft.com/office/drawing/2014/main" id="{142C953E-1414-492F-9E95-3A77E4D06750}"/>
                    </a:ext>
                  </a:extLst>
                </p:cNvPr>
                <p:cNvSpPr/>
                <p:nvPr userDrawn="1"/>
              </p:nvSpPr>
              <p:spPr>
                <a:xfrm>
                  <a:off x="-2485819" y="3399207"/>
                  <a:ext cx="1176476" cy="504851"/>
                </a:xfrm>
                <a:prstGeom prst="rect">
                  <a:avLst/>
                </a:prstGeom>
                <a:solidFill>
                  <a:schemeClr val="bg1"/>
                </a:solidFill>
                <a:ln w="12700">
                  <a:solidFill>
                    <a:srgbClr val="D1D1D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10800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>
                    <a:lnSpc>
                      <a:spcPct val="90000"/>
                    </a:lnSpc>
                    <a:spcBef>
                      <a:spcPts val="600"/>
                    </a:spcBef>
                    <a:spcAft>
                      <a:spcPts val="600"/>
                    </a:spcAft>
                  </a:pPr>
                  <a:endParaRPr lang="nl-NL" sz="800" b="0" noProof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149" name="Rechthoek 148">
                  <a:extLst>
                    <a:ext uri="{FF2B5EF4-FFF2-40B4-BE49-F238E27FC236}">
                      <a16:creationId xmlns:a16="http://schemas.microsoft.com/office/drawing/2014/main" id="{54B4F1EE-62EC-4621-A539-416EEA6AE9B0}"/>
                    </a:ext>
                  </a:extLst>
                </p:cNvPr>
                <p:cNvSpPr/>
                <p:nvPr userDrawn="1"/>
              </p:nvSpPr>
              <p:spPr>
                <a:xfrm>
                  <a:off x="-2479584" y="3652838"/>
                  <a:ext cx="1164007" cy="246701"/>
                </a:xfrm>
                <a:prstGeom prst="rect">
                  <a:avLst/>
                </a:prstGeom>
                <a:solidFill>
                  <a:srgbClr val="FCE4DC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grpSp>
              <p:nvGrpSpPr>
                <p:cNvPr id="150" name="Groep 149">
                  <a:extLst>
                    <a:ext uri="{FF2B5EF4-FFF2-40B4-BE49-F238E27FC236}">
                      <a16:creationId xmlns:a16="http://schemas.microsoft.com/office/drawing/2014/main" id="{708E454F-3279-43BD-AFC2-C38A05F7977C}"/>
                    </a:ext>
                  </a:extLst>
                </p:cNvPr>
                <p:cNvGrpSpPr/>
                <p:nvPr userDrawn="1"/>
              </p:nvGrpSpPr>
              <p:grpSpPr>
                <a:xfrm>
                  <a:off x="-2403869" y="3460544"/>
                  <a:ext cx="155951" cy="131922"/>
                  <a:chOff x="12968836" y="3354170"/>
                  <a:chExt cx="404806" cy="342433"/>
                </a:xfrm>
              </p:grpSpPr>
              <p:sp>
                <p:nvSpPr>
                  <p:cNvPr id="163" name="Rechthoek: afgeronde hoeken 162">
                    <a:extLst>
                      <a:ext uri="{FF2B5EF4-FFF2-40B4-BE49-F238E27FC236}">
                        <a16:creationId xmlns:a16="http://schemas.microsoft.com/office/drawing/2014/main" id="{640DDC98-0C6A-4EB3-9DF5-5CC105C1079F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968836" y="3354170"/>
                    <a:ext cx="404806" cy="342433"/>
                  </a:xfrm>
                  <a:prstGeom prst="roundRect">
                    <a:avLst>
                      <a:gd name="adj" fmla="val 2911"/>
                    </a:avLst>
                  </a:prstGeom>
                  <a:solidFill>
                    <a:schemeClr val="bg1"/>
                  </a:solidFill>
                  <a:ln w="12700">
                    <a:solidFill>
                      <a:srgbClr val="81818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lvl="0">
                      <a:lnSpc>
                        <a:spcPct val="90000"/>
                      </a:lnSpc>
                      <a:spcBef>
                        <a:spcPts val="600"/>
                      </a:spcBef>
                      <a:spcAft>
                        <a:spcPts val="600"/>
                      </a:spcAft>
                    </a:pPr>
                    <a:endParaRPr lang="nl-NL" sz="800" b="0" noProof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  <p:sp>
                <p:nvSpPr>
                  <p:cNvPr id="164" name="Rechthoek 163">
                    <a:extLst>
                      <a:ext uri="{FF2B5EF4-FFF2-40B4-BE49-F238E27FC236}">
                        <a16:creationId xmlns:a16="http://schemas.microsoft.com/office/drawing/2014/main" id="{0D0CAC7F-BC6C-46A3-8B42-5F26C2787CB4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025180" y="3401181"/>
                    <a:ext cx="305213" cy="41563"/>
                  </a:xfrm>
                  <a:prstGeom prst="rect">
                    <a:avLst/>
                  </a:prstGeom>
                  <a:solidFill>
                    <a:srgbClr val="D1D1D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  <p:sp>
                <p:nvSpPr>
                  <p:cNvPr id="165" name="Rechthoek 164">
                    <a:extLst>
                      <a:ext uri="{FF2B5EF4-FFF2-40B4-BE49-F238E27FC236}">
                        <a16:creationId xmlns:a16="http://schemas.microsoft.com/office/drawing/2014/main" id="{D5C5DD6F-E4E3-4923-ABAB-BDE71C9E1369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025181" y="3471575"/>
                    <a:ext cx="118778" cy="181691"/>
                  </a:xfrm>
                  <a:prstGeom prst="rect">
                    <a:avLst/>
                  </a:prstGeom>
                  <a:solidFill>
                    <a:srgbClr val="D1D1D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  <p:sp>
                <p:nvSpPr>
                  <p:cNvPr id="166" name="Rechthoek 165">
                    <a:extLst>
                      <a:ext uri="{FF2B5EF4-FFF2-40B4-BE49-F238E27FC236}">
                        <a16:creationId xmlns:a16="http://schemas.microsoft.com/office/drawing/2014/main" id="{B98CDAD0-E3FD-48BA-BD46-9EBFCF5F6E40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180812" y="3481982"/>
                    <a:ext cx="135278" cy="21328"/>
                  </a:xfrm>
                  <a:prstGeom prst="rect">
                    <a:avLst/>
                  </a:prstGeom>
                  <a:solidFill>
                    <a:srgbClr val="B2B2B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  <p:sp>
                <p:nvSpPr>
                  <p:cNvPr id="167" name="Rechthoek 166">
                    <a:extLst>
                      <a:ext uri="{FF2B5EF4-FFF2-40B4-BE49-F238E27FC236}">
                        <a16:creationId xmlns:a16="http://schemas.microsoft.com/office/drawing/2014/main" id="{4415018F-D623-4E0A-ABC5-4C0F57FCEFB7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180812" y="3554800"/>
                    <a:ext cx="69418" cy="21328"/>
                  </a:xfrm>
                  <a:prstGeom prst="rect">
                    <a:avLst/>
                  </a:prstGeom>
                  <a:solidFill>
                    <a:srgbClr val="B2B2B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  <p:sp>
                <p:nvSpPr>
                  <p:cNvPr id="168" name="Rechthoek 167">
                    <a:extLst>
                      <a:ext uri="{FF2B5EF4-FFF2-40B4-BE49-F238E27FC236}">
                        <a16:creationId xmlns:a16="http://schemas.microsoft.com/office/drawing/2014/main" id="{5BDEEB00-65EA-4FAA-A3E7-42FC8C2F06DB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180812" y="3627618"/>
                    <a:ext cx="69418" cy="21328"/>
                  </a:xfrm>
                  <a:prstGeom prst="rect">
                    <a:avLst/>
                  </a:prstGeom>
                  <a:solidFill>
                    <a:srgbClr val="B2B2B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</p:grpSp>
            <p:grpSp>
              <p:nvGrpSpPr>
                <p:cNvPr id="151" name="Groep 150">
                  <a:extLst>
                    <a:ext uri="{FF2B5EF4-FFF2-40B4-BE49-F238E27FC236}">
                      <a16:creationId xmlns:a16="http://schemas.microsoft.com/office/drawing/2014/main" id="{6D7CE473-749B-4C7A-A49F-754C649E9072}"/>
                    </a:ext>
                  </a:extLst>
                </p:cNvPr>
                <p:cNvGrpSpPr/>
                <p:nvPr userDrawn="1"/>
              </p:nvGrpSpPr>
              <p:grpSpPr>
                <a:xfrm>
                  <a:off x="-2423424" y="3690208"/>
                  <a:ext cx="166739" cy="218963"/>
                  <a:chOff x="12940828" y="3950597"/>
                  <a:chExt cx="432813" cy="568367"/>
                </a:xfrm>
              </p:grpSpPr>
              <p:grpSp>
                <p:nvGrpSpPr>
                  <p:cNvPr id="155" name="Groep 154">
                    <a:extLst>
                      <a:ext uri="{FF2B5EF4-FFF2-40B4-BE49-F238E27FC236}">
                        <a16:creationId xmlns:a16="http://schemas.microsoft.com/office/drawing/2014/main" id="{E712CC25-6ACB-434D-B9EA-9E5F304D411D}"/>
                      </a:ext>
                    </a:extLst>
                  </p:cNvPr>
                  <p:cNvGrpSpPr/>
                  <p:nvPr userDrawn="1"/>
                </p:nvGrpSpPr>
                <p:grpSpPr>
                  <a:xfrm>
                    <a:off x="13000382" y="4006891"/>
                    <a:ext cx="373259" cy="315747"/>
                    <a:chOff x="12968836" y="3354170"/>
                    <a:chExt cx="404806" cy="342433"/>
                  </a:xfrm>
                </p:grpSpPr>
                <p:sp>
                  <p:nvSpPr>
                    <p:cNvPr id="157" name="Rechthoek: afgeronde hoeken 156">
                      <a:extLst>
                        <a:ext uri="{FF2B5EF4-FFF2-40B4-BE49-F238E27FC236}">
                          <a16:creationId xmlns:a16="http://schemas.microsoft.com/office/drawing/2014/main" id="{45382E06-D876-4774-8133-DCD5BD7A507E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12968836" y="3354170"/>
                      <a:ext cx="404806" cy="342433"/>
                    </a:xfrm>
                    <a:prstGeom prst="roundRect">
                      <a:avLst>
                        <a:gd name="adj" fmla="val 2911"/>
                      </a:avLst>
                    </a:prstGeom>
                    <a:solidFill>
                      <a:schemeClr val="bg1"/>
                    </a:solidFill>
                    <a:ln w="12700">
                      <a:solidFill>
                        <a:srgbClr val="81818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lvl="0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nl-NL" sz="800" b="0" noProof="0">
                        <a:solidFill>
                          <a:srgbClr val="211F26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p:txBody>
                </p:sp>
                <p:sp>
                  <p:nvSpPr>
                    <p:cNvPr id="158" name="Rechthoek 157">
                      <a:extLst>
                        <a:ext uri="{FF2B5EF4-FFF2-40B4-BE49-F238E27FC236}">
                          <a16:creationId xmlns:a16="http://schemas.microsoft.com/office/drawing/2014/main" id="{0B5D8A19-D2DD-4791-A86E-473E8AA13DB7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13025180" y="3401181"/>
                      <a:ext cx="305213" cy="41563"/>
                    </a:xfrm>
                    <a:prstGeom prst="rect">
                      <a:avLst/>
                    </a:prstGeom>
                    <a:solidFill>
                      <a:srgbClr val="D1D1D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l"/>
                      <a:endParaRPr lang="nl-NL" sz="1000" b="1" noProof="0">
                        <a:solidFill>
                          <a:srgbClr val="211F26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p:txBody>
                </p:sp>
                <p:sp>
                  <p:nvSpPr>
                    <p:cNvPr id="159" name="Rechthoek 158">
                      <a:extLst>
                        <a:ext uri="{FF2B5EF4-FFF2-40B4-BE49-F238E27FC236}">
                          <a16:creationId xmlns:a16="http://schemas.microsoft.com/office/drawing/2014/main" id="{B4670033-D622-4C8B-BDE2-F56A6CDE9E01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13025181" y="3471575"/>
                      <a:ext cx="118778" cy="181691"/>
                    </a:xfrm>
                    <a:prstGeom prst="rect">
                      <a:avLst/>
                    </a:prstGeom>
                    <a:solidFill>
                      <a:srgbClr val="D1D1D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l"/>
                      <a:endParaRPr lang="nl-NL" sz="1000" b="1" noProof="0">
                        <a:solidFill>
                          <a:srgbClr val="211F26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p:txBody>
                </p:sp>
                <p:sp>
                  <p:nvSpPr>
                    <p:cNvPr id="160" name="Rechthoek 159">
                      <a:extLst>
                        <a:ext uri="{FF2B5EF4-FFF2-40B4-BE49-F238E27FC236}">
                          <a16:creationId xmlns:a16="http://schemas.microsoft.com/office/drawing/2014/main" id="{5E374D04-CC86-484C-BADC-0C6845C1625A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13180812" y="3481982"/>
                      <a:ext cx="135278" cy="21328"/>
                    </a:xfrm>
                    <a:prstGeom prst="rect">
                      <a:avLst/>
                    </a:prstGeom>
                    <a:solidFill>
                      <a:srgbClr val="B2B2B2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l"/>
                      <a:endParaRPr lang="nl-NL" sz="1000" b="1" noProof="0">
                        <a:solidFill>
                          <a:srgbClr val="211F26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p:txBody>
                </p:sp>
                <p:sp>
                  <p:nvSpPr>
                    <p:cNvPr id="161" name="Rechthoek 160">
                      <a:extLst>
                        <a:ext uri="{FF2B5EF4-FFF2-40B4-BE49-F238E27FC236}">
                          <a16:creationId xmlns:a16="http://schemas.microsoft.com/office/drawing/2014/main" id="{56A69C35-C0A0-4C0A-90C8-F2335F3BDBD3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13180812" y="3554800"/>
                      <a:ext cx="69418" cy="21328"/>
                    </a:xfrm>
                    <a:prstGeom prst="rect">
                      <a:avLst/>
                    </a:prstGeom>
                    <a:solidFill>
                      <a:srgbClr val="B2B2B2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l"/>
                      <a:endParaRPr lang="nl-NL" sz="1000" b="1" noProof="0">
                        <a:solidFill>
                          <a:srgbClr val="211F26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p:txBody>
                </p:sp>
                <p:sp>
                  <p:nvSpPr>
                    <p:cNvPr id="162" name="Rechthoek 161">
                      <a:extLst>
                        <a:ext uri="{FF2B5EF4-FFF2-40B4-BE49-F238E27FC236}">
                          <a16:creationId xmlns:a16="http://schemas.microsoft.com/office/drawing/2014/main" id="{14753255-92EB-49F6-A8FD-BCEDB99500AD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13180812" y="3627618"/>
                      <a:ext cx="69418" cy="21328"/>
                    </a:xfrm>
                    <a:prstGeom prst="rect">
                      <a:avLst/>
                    </a:prstGeom>
                    <a:solidFill>
                      <a:srgbClr val="B2B2B2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l"/>
                      <a:endParaRPr lang="nl-NL" sz="1000" b="1" noProof="0">
                        <a:solidFill>
                          <a:srgbClr val="211F26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p:txBody>
                </p:sp>
              </p:grpSp>
              <p:sp>
                <p:nvSpPr>
                  <p:cNvPr id="156" name="Boog 155">
                    <a:extLst>
                      <a:ext uri="{FF2B5EF4-FFF2-40B4-BE49-F238E27FC236}">
                        <a16:creationId xmlns:a16="http://schemas.microsoft.com/office/drawing/2014/main" id="{2EB2C4DF-FEDA-4709-905E-912E0C81B7E7}"/>
                      </a:ext>
                    </a:extLst>
                  </p:cNvPr>
                  <p:cNvSpPr/>
                  <p:nvPr userDrawn="1"/>
                </p:nvSpPr>
                <p:spPr>
                  <a:xfrm rot="17637075">
                    <a:off x="12776155" y="4115270"/>
                    <a:ext cx="568367" cy="239021"/>
                  </a:xfrm>
                  <a:prstGeom prst="arc">
                    <a:avLst>
                      <a:gd name="adj1" fmla="val 15959368"/>
                      <a:gd name="adj2" fmla="val 1354623"/>
                    </a:avLst>
                  </a:prstGeom>
                  <a:noFill/>
                  <a:ln w="19050" cap="flat" cmpd="sng" algn="ctr">
                    <a:solidFill>
                      <a:srgbClr val="4D82B8"/>
                    </a:solidFill>
                    <a:prstDash val="solid"/>
                    <a:headEnd type="arrow" w="med" len="sm"/>
                  </a:ln>
                  <a:effectLst/>
                </p:spPr>
                <p:txBody>
                  <a:bodyPr rtlCol="0" anchor="ctr">
                    <a:noAutofit/>
                  </a:bodyPr>
                  <a:lstStyle/>
                  <a:p>
                    <a:pPr algn="ctr"/>
                    <a:endParaRPr lang="nl-NL" sz="2400" noProof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</p:grpSp>
            <p:sp>
              <p:nvSpPr>
                <p:cNvPr id="152" name="Tekstvak 151">
                  <a:extLst>
                    <a:ext uri="{FF2B5EF4-FFF2-40B4-BE49-F238E27FC236}">
                      <a16:creationId xmlns:a16="http://schemas.microsoft.com/office/drawing/2014/main" id="{4B873266-FED2-4FA8-8695-3ED56E4BFCDC}"/>
                    </a:ext>
                  </a:extLst>
                </p:cNvPr>
                <p:cNvSpPr txBox="1"/>
                <p:nvPr userDrawn="1"/>
              </p:nvSpPr>
              <p:spPr>
                <a:xfrm>
                  <a:off x="-2245455" y="3460544"/>
                  <a:ext cx="896116" cy="134709"/>
                </a:xfrm>
                <a:prstGeom prst="rect">
                  <a:avLst/>
                </a:prstGeom>
                <a:noFill/>
              </p:spPr>
              <p:txBody>
                <a:bodyPr wrap="square" rtlCol="0" anchor="ctr">
                  <a:noAutofit/>
                </a:bodyPr>
                <a:lstStyle/>
                <a:p>
                  <a:pPr marL="0" algn="l" defTabSz="1217512" rtl="0" eaLnBrk="1" latinLnBrk="0" hangingPunct="1">
                    <a:lnSpc>
                      <a:spcPct val="90000"/>
                    </a:lnSpc>
                    <a:spcBef>
                      <a:spcPts val="600"/>
                    </a:spcBef>
                    <a:spcAft>
                      <a:spcPts val="600"/>
                    </a:spcAft>
                  </a:pPr>
                  <a:r>
                    <a:rPr lang="nl-NL" sz="900" b="0" kern="1200" noProof="0">
                      <a:solidFill>
                        <a:srgbClr val="211F26"/>
                      </a:solidFill>
                      <a:latin typeface="Calibri" panose="020F0502020204030204" pitchFamily="34" charset="0"/>
                      <a:ea typeface="+mn-ea"/>
                      <a:cs typeface="Calibri" panose="020F0502020204030204" pitchFamily="34" charset="0"/>
                    </a:rPr>
                    <a:t>Indeling</a:t>
                  </a:r>
                </a:p>
              </p:txBody>
            </p:sp>
            <p:sp>
              <p:nvSpPr>
                <p:cNvPr id="153" name="Tekstvak 152">
                  <a:extLst>
                    <a:ext uri="{FF2B5EF4-FFF2-40B4-BE49-F238E27FC236}">
                      <a16:creationId xmlns:a16="http://schemas.microsoft.com/office/drawing/2014/main" id="{C77858B5-C853-479D-9397-FCAE4B9607EB}"/>
                    </a:ext>
                  </a:extLst>
                </p:cNvPr>
                <p:cNvSpPr txBox="1"/>
                <p:nvPr userDrawn="1"/>
              </p:nvSpPr>
              <p:spPr>
                <a:xfrm>
                  <a:off x="-2258884" y="3712980"/>
                  <a:ext cx="909545" cy="126416"/>
                </a:xfrm>
                <a:prstGeom prst="rect">
                  <a:avLst/>
                </a:prstGeom>
                <a:noFill/>
              </p:spPr>
              <p:txBody>
                <a:bodyPr wrap="square" rtlCol="0" anchor="ctr">
                  <a:noAutofit/>
                </a:bodyPr>
                <a:lstStyle/>
                <a:p>
                  <a:pPr marL="0" algn="l" defTabSz="1217512" rtl="0" eaLnBrk="1" latinLnBrk="0" hangingPunct="1">
                    <a:lnSpc>
                      <a:spcPct val="90000"/>
                    </a:lnSpc>
                    <a:spcBef>
                      <a:spcPts val="600"/>
                    </a:spcBef>
                    <a:spcAft>
                      <a:spcPts val="600"/>
                    </a:spcAft>
                  </a:pPr>
                  <a:r>
                    <a:rPr lang="nl-NL" sz="900" b="0" kern="1200" noProof="0">
                      <a:solidFill>
                        <a:srgbClr val="211F26"/>
                      </a:solidFill>
                      <a:latin typeface="Calibri" panose="020F0502020204030204" pitchFamily="34" charset="0"/>
                      <a:ea typeface="+mn-ea"/>
                      <a:cs typeface="Calibri" panose="020F0502020204030204" pitchFamily="34" charset="0"/>
                    </a:rPr>
                    <a:t>Dia Herstellen</a:t>
                  </a:r>
                </a:p>
              </p:txBody>
            </p:sp>
            <p:sp>
              <p:nvSpPr>
                <p:cNvPr id="154" name="Vrije vorm: vorm 153">
                  <a:extLst>
                    <a:ext uri="{FF2B5EF4-FFF2-40B4-BE49-F238E27FC236}">
                      <a16:creationId xmlns:a16="http://schemas.microsoft.com/office/drawing/2014/main" id="{B9C22A79-A6BB-4FC7-BFD1-9580A282E63D}"/>
                    </a:ext>
                  </a:extLst>
                </p:cNvPr>
                <p:cNvSpPr/>
                <p:nvPr userDrawn="1"/>
              </p:nvSpPr>
              <p:spPr>
                <a:xfrm>
                  <a:off x="-1360391" y="3783140"/>
                  <a:ext cx="97562" cy="180000"/>
                </a:xfrm>
                <a:custGeom>
                  <a:avLst/>
                  <a:gdLst>
                    <a:gd name="connsiteX0" fmla="*/ 0 w 880280"/>
                    <a:gd name="connsiteY0" fmla="*/ 0 h 1624084"/>
                    <a:gd name="connsiteX1" fmla="*/ 0 w 880280"/>
                    <a:gd name="connsiteY1" fmla="*/ 1262418 h 1624084"/>
                    <a:gd name="connsiteX2" fmla="*/ 341194 w 880280"/>
                    <a:gd name="connsiteY2" fmla="*/ 968991 h 1624084"/>
                    <a:gd name="connsiteX3" fmla="*/ 620973 w 880280"/>
                    <a:gd name="connsiteY3" fmla="*/ 1624084 h 1624084"/>
                    <a:gd name="connsiteX4" fmla="*/ 839337 w 880280"/>
                    <a:gd name="connsiteY4" fmla="*/ 1480782 h 1624084"/>
                    <a:gd name="connsiteX5" fmla="*/ 525438 w 880280"/>
                    <a:gd name="connsiteY5" fmla="*/ 928048 h 1624084"/>
                    <a:gd name="connsiteX6" fmla="*/ 511791 w 880280"/>
                    <a:gd name="connsiteY6" fmla="*/ 900753 h 1624084"/>
                    <a:gd name="connsiteX7" fmla="*/ 880280 w 880280"/>
                    <a:gd name="connsiteY7" fmla="*/ 893929 h 1624084"/>
                    <a:gd name="connsiteX8" fmla="*/ 0 w 880280"/>
                    <a:gd name="connsiteY8" fmla="*/ 0 h 1624084"/>
                    <a:gd name="connsiteX0" fmla="*/ 0 w 880280"/>
                    <a:gd name="connsiteY0" fmla="*/ 0 h 1624084"/>
                    <a:gd name="connsiteX1" fmla="*/ 0 w 880280"/>
                    <a:gd name="connsiteY1" fmla="*/ 1262418 h 1624084"/>
                    <a:gd name="connsiteX2" fmla="*/ 327546 w 880280"/>
                    <a:gd name="connsiteY2" fmla="*/ 975815 h 1624084"/>
                    <a:gd name="connsiteX3" fmla="*/ 620973 w 880280"/>
                    <a:gd name="connsiteY3" fmla="*/ 1624084 h 1624084"/>
                    <a:gd name="connsiteX4" fmla="*/ 839337 w 880280"/>
                    <a:gd name="connsiteY4" fmla="*/ 1480782 h 1624084"/>
                    <a:gd name="connsiteX5" fmla="*/ 525438 w 880280"/>
                    <a:gd name="connsiteY5" fmla="*/ 928048 h 1624084"/>
                    <a:gd name="connsiteX6" fmla="*/ 511791 w 880280"/>
                    <a:gd name="connsiteY6" fmla="*/ 900753 h 1624084"/>
                    <a:gd name="connsiteX7" fmla="*/ 880280 w 880280"/>
                    <a:gd name="connsiteY7" fmla="*/ 893929 h 1624084"/>
                    <a:gd name="connsiteX8" fmla="*/ 0 w 880280"/>
                    <a:gd name="connsiteY8" fmla="*/ 0 h 1624084"/>
                    <a:gd name="connsiteX0" fmla="*/ 0 w 880280"/>
                    <a:gd name="connsiteY0" fmla="*/ 0 h 1624084"/>
                    <a:gd name="connsiteX1" fmla="*/ 0 w 880280"/>
                    <a:gd name="connsiteY1" fmla="*/ 1262418 h 1624084"/>
                    <a:gd name="connsiteX2" fmla="*/ 300250 w 880280"/>
                    <a:gd name="connsiteY2" fmla="*/ 1003111 h 1624084"/>
                    <a:gd name="connsiteX3" fmla="*/ 620973 w 880280"/>
                    <a:gd name="connsiteY3" fmla="*/ 1624084 h 1624084"/>
                    <a:gd name="connsiteX4" fmla="*/ 839337 w 880280"/>
                    <a:gd name="connsiteY4" fmla="*/ 1480782 h 1624084"/>
                    <a:gd name="connsiteX5" fmla="*/ 525438 w 880280"/>
                    <a:gd name="connsiteY5" fmla="*/ 928048 h 1624084"/>
                    <a:gd name="connsiteX6" fmla="*/ 511791 w 880280"/>
                    <a:gd name="connsiteY6" fmla="*/ 900753 h 1624084"/>
                    <a:gd name="connsiteX7" fmla="*/ 880280 w 880280"/>
                    <a:gd name="connsiteY7" fmla="*/ 893929 h 1624084"/>
                    <a:gd name="connsiteX8" fmla="*/ 0 w 880280"/>
                    <a:gd name="connsiteY8" fmla="*/ 0 h 1624084"/>
                    <a:gd name="connsiteX0" fmla="*/ 0 w 880280"/>
                    <a:gd name="connsiteY0" fmla="*/ 0 h 1624084"/>
                    <a:gd name="connsiteX1" fmla="*/ 0 w 880280"/>
                    <a:gd name="connsiteY1" fmla="*/ 1262418 h 1624084"/>
                    <a:gd name="connsiteX2" fmla="*/ 313898 w 880280"/>
                    <a:gd name="connsiteY2" fmla="*/ 996287 h 1624084"/>
                    <a:gd name="connsiteX3" fmla="*/ 620973 w 880280"/>
                    <a:gd name="connsiteY3" fmla="*/ 1624084 h 1624084"/>
                    <a:gd name="connsiteX4" fmla="*/ 839337 w 880280"/>
                    <a:gd name="connsiteY4" fmla="*/ 1480782 h 1624084"/>
                    <a:gd name="connsiteX5" fmla="*/ 525438 w 880280"/>
                    <a:gd name="connsiteY5" fmla="*/ 928048 h 1624084"/>
                    <a:gd name="connsiteX6" fmla="*/ 511791 w 880280"/>
                    <a:gd name="connsiteY6" fmla="*/ 900753 h 1624084"/>
                    <a:gd name="connsiteX7" fmla="*/ 880280 w 880280"/>
                    <a:gd name="connsiteY7" fmla="*/ 893929 h 1624084"/>
                    <a:gd name="connsiteX8" fmla="*/ 0 w 880280"/>
                    <a:gd name="connsiteY8" fmla="*/ 0 h 1624084"/>
                    <a:gd name="connsiteX0" fmla="*/ 0 w 880280"/>
                    <a:gd name="connsiteY0" fmla="*/ 0 h 1624084"/>
                    <a:gd name="connsiteX1" fmla="*/ 0 w 880280"/>
                    <a:gd name="connsiteY1" fmla="*/ 1262418 h 1624084"/>
                    <a:gd name="connsiteX2" fmla="*/ 313898 w 880280"/>
                    <a:gd name="connsiteY2" fmla="*/ 996287 h 1624084"/>
                    <a:gd name="connsiteX3" fmla="*/ 620973 w 880280"/>
                    <a:gd name="connsiteY3" fmla="*/ 1624084 h 1624084"/>
                    <a:gd name="connsiteX4" fmla="*/ 839337 w 880280"/>
                    <a:gd name="connsiteY4" fmla="*/ 1480782 h 1624084"/>
                    <a:gd name="connsiteX5" fmla="*/ 511791 w 880280"/>
                    <a:gd name="connsiteY5" fmla="*/ 900753 h 1624084"/>
                    <a:gd name="connsiteX6" fmla="*/ 880280 w 880280"/>
                    <a:gd name="connsiteY6" fmla="*/ 893929 h 1624084"/>
                    <a:gd name="connsiteX7" fmla="*/ 0 w 880280"/>
                    <a:gd name="connsiteY7" fmla="*/ 0 h 1624084"/>
                    <a:gd name="connsiteX0" fmla="*/ 0 w 880280"/>
                    <a:gd name="connsiteY0" fmla="*/ 0 h 1624084"/>
                    <a:gd name="connsiteX1" fmla="*/ 0 w 880280"/>
                    <a:gd name="connsiteY1" fmla="*/ 1262418 h 1624084"/>
                    <a:gd name="connsiteX2" fmla="*/ 313898 w 880280"/>
                    <a:gd name="connsiteY2" fmla="*/ 996287 h 1624084"/>
                    <a:gd name="connsiteX3" fmla="*/ 620973 w 880280"/>
                    <a:gd name="connsiteY3" fmla="*/ 1624084 h 1624084"/>
                    <a:gd name="connsiteX4" fmla="*/ 839337 w 880280"/>
                    <a:gd name="connsiteY4" fmla="*/ 1480782 h 1624084"/>
                    <a:gd name="connsiteX5" fmla="*/ 498144 w 880280"/>
                    <a:gd name="connsiteY5" fmla="*/ 900753 h 1624084"/>
                    <a:gd name="connsiteX6" fmla="*/ 880280 w 880280"/>
                    <a:gd name="connsiteY6" fmla="*/ 893929 h 1624084"/>
                    <a:gd name="connsiteX7" fmla="*/ 0 w 880280"/>
                    <a:gd name="connsiteY7" fmla="*/ 0 h 162408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880280" h="1624084">
                      <a:moveTo>
                        <a:pt x="0" y="0"/>
                      </a:moveTo>
                      <a:lnTo>
                        <a:pt x="0" y="1262418"/>
                      </a:lnTo>
                      <a:lnTo>
                        <a:pt x="313898" y="996287"/>
                      </a:lnTo>
                      <a:lnTo>
                        <a:pt x="620973" y="1624084"/>
                      </a:lnTo>
                      <a:lnTo>
                        <a:pt x="839337" y="1480782"/>
                      </a:lnTo>
                      <a:lnTo>
                        <a:pt x="498144" y="900753"/>
                      </a:lnTo>
                      <a:lnTo>
                        <a:pt x="880280" y="893929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>
                  <a:solidFill>
                    <a:srgbClr val="0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80000" tIns="180000" rIns="180000" bIns="18000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>
                    <a:lnSpc>
                      <a:spcPct val="90000"/>
                    </a:lnSpc>
                    <a:spcBef>
                      <a:spcPts val="600"/>
                    </a:spcBef>
                    <a:spcAft>
                      <a:spcPts val="600"/>
                    </a:spcAft>
                  </a:pPr>
                  <a:endParaRPr lang="nl-NL" sz="1600" cap="all" baseline="0" noProof="0"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p:grpSp>
        </p:grpSp>
      </p:grpSp>
    </p:spTree>
    <p:extLst>
      <p:ext uri="{BB962C8B-B14F-4D97-AF65-F5344CB8AC3E}">
        <p14:creationId xmlns:p14="http://schemas.microsoft.com/office/powerpoint/2010/main" val="380612801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750"/>
                            </p:stCondLst>
                            <p:childTnLst>
                              <p:par>
                                <p:cTn id="24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2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1000" fill="hold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" presetClass="entr" presetSubtype="2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10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10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" presetClass="entr" presetSubtype="2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1000" fill="hold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1000" fill="hold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2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1000" fill="hold"/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1000" fill="hold"/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2" presetClass="entr" presetSubtype="2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1000" fill="hold"/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1000" fill="hold"/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2" presetClass="entr" presetSubtype="2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1000" fill="hold"/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1000" fill="hold"/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2" presetClass="entr" presetSubtype="2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1000" fill="hold"/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1000" fill="hold"/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2" presetClass="entr" presetSubtype="2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1000" fill="hold"/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1000" fill="hold"/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2" presetClass="entr" presetSubtype="2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1000" fill="hold"/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1000" fill="hold"/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2" presetClass="entr" presetSubtype="2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1000" fill="hold"/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1000" fill="hold"/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8" presetID="2" presetClass="entr" presetSubtype="2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1000" fill="hold"/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1000" fill="hold"/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2" presetID="2" presetClass="entr" presetSubtype="2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1000" fill="hold"/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1000" fill="hold"/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6" presetID="2" presetClass="entr" presetSubtype="2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1000" fill="hold"/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1000" fill="hold"/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0" presetID="2" presetClass="entr" presetSubtype="2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1000" fill="hold"/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1000" fill="hold"/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4" presetID="2" presetClass="entr" presetSubtype="2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8" presetID="2" presetClass="entr" presetSubtype="2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0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1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2" presetID="2" presetClass="entr" presetSubtype="2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4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5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6" presetID="2" presetClass="entr" presetSubtype="2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8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9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0" presetID="2" presetClass="entr" presetSubtype="2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2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3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4" presetID="2" presetClass="entr" presetSubtype="2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6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7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8" presetID="2" presetClass="entr" presetSubtype="2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0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1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>
        <p:tmplLst>
          <p:tmpl>
            <p:tnLst>
              <p:par>
                <p:cTn presetID="2" presetClass="entr" presetSubtype="8" decel="10000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000" fill="hold"/>
                        <p:tgtEl>
                          <p:spTgt spid="1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000" fill="hold"/>
                        <p:tgtEl>
                          <p:spTgt spid="1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" grpId="0"/>
      <p:bldP spid="22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10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2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3" grpId="0">
        <p:tmplLst>
          <p:tmpl>
            <p:tnLst>
              <p:par>
                <p:cTn presetID="10" presetClass="entr" presetSubtype="0" fill="hold" nodeType="withEffect">
                  <p:stCondLst>
                    <p:cond delay="1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2" grpId="0" animBg="1"/>
      <p:bldP spid="10" grpId="0" animBg="1"/>
      <p:bldP spid="28" grpId="0" build="p">
        <p:tmplLst>
          <p:tmpl lvl="1">
            <p:tnLst>
              <p:par>
                <p:cTn presetID="2" presetClass="entr" presetSubtype="2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000" fill="hold"/>
                        <p:tgtEl>
                          <p:spTgt spid="2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000" fill="hold"/>
                        <p:tgtEl>
                          <p:spTgt spid="2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5">
            <p:tnLst>
              <p:par>
                <p:cTn presetID="2" presetClass="entr" presetSubtype="4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9" grpId="0" build="p">
        <p:tmplLst>
          <p:tmpl lvl="1">
            <p:tnLst>
              <p:par>
                <p:cTn presetID="2" presetClass="entr" presetSubtype="2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000" fill="hold"/>
                        <p:tgtEl>
                          <p:spTgt spid="2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000" fill="hold"/>
                        <p:tgtEl>
                          <p:spTgt spid="2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1" grpId="0" build="p">
        <p:tmplLst>
          <p:tmpl lvl="1">
            <p:tnLst>
              <p:par>
                <p:cTn presetID="2" presetClass="entr" presetSubtype="2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000" fill="hold"/>
                        <p:tgtEl>
                          <p:spTgt spid="4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000" fill="hold"/>
                        <p:tgtEl>
                          <p:spTgt spid="4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2" grpId="0" build="p">
        <p:tmplLst>
          <p:tmpl lvl="1">
            <p:tnLst>
              <p:par>
                <p:cTn presetID="2" presetClass="entr" presetSubtype="2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000" fill="hold"/>
                        <p:tgtEl>
                          <p:spTgt spid="4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000" fill="hold"/>
                        <p:tgtEl>
                          <p:spTgt spid="4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3" grpId="0" build="p">
        <p:tmplLst>
          <p:tmpl lvl="1">
            <p:tnLst>
              <p:par>
                <p:cTn presetID="2" presetClass="entr" presetSubtype="2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000" fill="hold"/>
                        <p:tgtEl>
                          <p:spTgt spid="4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000" fill="hold"/>
                        <p:tgtEl>
                          <p:spTgt spid="4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4" grpId="0" build="p">
        <p:tmplLst>
          <p:tmpl lvl="1">
            <p:tnLst>
              <p:par>
                <p:cTn presetID="2" presetClass="entr" presetSubtype="2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000" fill="hold"/>
                        <p:tgtEl>
                          <p:spTgt spid="4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000" fill="hold"/>
                        <p:tgtEl>
                          <p:spTgt spid="4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5" grpId="0" build="p">
        <p:tmplLst>
          <p:tmpl lvl="1">
            <p:tnLst>
              <p:par>
                <p:cTn presetID="2" presetClass="entr" presetSubtype="2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000" fill="hold"/>
                        <p:tgtEl>
                          <p:spTgt spid="4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000" fill="hold"/>
                        <p:tgtEl>
                          <p:spTgt spid="4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6" grpId="0" build="p">
        <p:tmplLst>
          <p:tmpl lvl="1">
            <p:tnLst>
              <p:par>
                <p:cTn presetID="2" presetClass="entr" presetSubtype="2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000" fill="hold"/>
                        <p:tgtEl>
                          <p:spTgt spid="4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000" fill="hold"/>
                        <p:tgtEl>
                          <p:spTgt spid="4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7" grpId="0" build="p">
        <p:tmplLst>
          <p:tmpl lvl="1">
            <p:tnLst>
              <p:par>
                <p:cTn presetID="2" presetClass="entr" presetSubtype="2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000" fill="hold"/>
                        <p:tgtEl>
                          <p:spTgt spid="4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000" fill="hold"/>
                        <p:tgtEl>
                          <p:spTgt spid="4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8" grpId="0" build="p">
        <p:tmplLst>
          <p:tmpl lvl="1">
            <p:tnLst>
              <p:par>
                <p:cTn presetID="2" presetClass="entr" presetSubtype="2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000" fill="hold"/>
                        <p:tgtEl>
                          <p:spTgt spid="4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000" fill="hold"/>
                        <p:tgtEl>
                          <p:spTgt spid="4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9" grpId="0" build="p">
        <p:tmplLst>
          <p:tmpl lvl="1">
            <p:tnLst>
              <p:par>
                <p:cTn presetID="2" presetClass="entr" presetSubtype="2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000" fill="hold"/>
                        <p:tgtEl>
                          <p:spTgt spid="4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000" fill="hold"/>
                        <p:tgtEl>
                          <p:spTgt spid="4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50" grpId="0" build="p">
        <p:tmplLst>
          <p:tmpl lvl="1">
            <p:tnLst>
              <p:par>
                <p:cTn presetID="2" presetClass="entr" presetSubtype="2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000" fill="hold"/>
                        <p:tgtEl>
                          <p:spTgt spid="50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000" fill="hold"/>
                        <p:tgtEl>
                          <p:spTgt spid="5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51" grpId="0" build="p">
        <p:tmplLst>
          <p:tmpl lvl="1">
            <p:tnLst>
              <p:par>
                <p:cTn presetID="2" presetClass="entr" presetSubtype="2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000" fill="hold"/>
                        <p:tgtEl>
                          <p:spTgt spid="5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000" fill="hold"/>
                        <p:tgtEl>
                          <p:spTgt spid="5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52" grpId="0" build="p">
        <p:tmplLst>
          <p:tmpl lvl="1">
            <p:tnLst>
              <p:par>
                <p:cTn presetID="2" presetClass="entr" presetSubtype="2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000" fill="hold"/>
                        <p:tgtEl>
                          <p:spTgt spid="5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000" fill="hold"/>
                        <p:tgtEl>
                          <p:spTgt spid="5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[midden]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- INFO">
            <a:extLst>
              <a:ext uri="{FF2B5EF4-FFF2-40B4-BE49-F238E27FC236}">
                <a16:creationId xmlns:a16="http://schemas.microsoft.com/office/drawing/2014/main" id="{B10543DB-D9D8-47C4-865B-BE11B7029992}"/>
              </a:ext>
            </a:extLst>
          </p:cNvPr>
          <p:cNvSpPr txBox="1"/>
          <p:nvPr userDrawn="1"/>
        </p:nvSpPr>
        <p:spPr>
          <a:xfrm>
            <a:off x="0" y="-363556"/>
            <a:ext cx="12179300" cy="198456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l"/>
            <a:r>
              <a:rPr lang="nl-NL" sz="1400" b="1" cap="all" spc="0" baseline="0" dirty="0">
                <a:solidFill>
                  <a:sysClr val="windowText" lastClr="000000"/>
                </a:solidFill>
                <a:latin typeface="+mn-lt"/>
                <a:cs typeface="Calibri" panose="020F0502020204030204" pitchFamily="34" charset="0"/>
              </a:rPr>
              <a:t>Titel [midden]</a:t>
            </a:r>
          </a:p>
        </p:txBody>
      </p:sp>
      <p:sp>
        <p:nvSpPr>
          <p:cNvPr id="2" name="titel">
            <a:extLst>
              <a:ext uri="{FF2B5EF4-FFF2-40B4-BE49-F238E27FC236}">
                <a16:creationId xmlns:a16="http://schemas.microsoft.com/office/drawing/2014/main" id="{D343BD9E-9AEB-4DF2-BA9D-F7BEF898D6E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nl-NL" dirty="0"/>
              <a:t>Titel slide</a:t>
            </a:r>
          </a:p>
        </p:txBody>
      </p:sp>
      <p:sp>
        <p:nvSpPr>
          <p:cNvPr id="4" name="voettekst">
            <a:extLst>
              <a:ext uri="{FF2B5EF4-FFF2-40B4-BE49-F238E27FC236}">
                <a16:creationId xmlns:a16="http://schemas.microsoft.com/office/drawing/2014/main" id="{CF55FD3F-6263-4181-9930-742B37E44E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Wezijnzelfhetmedicijn.nl/flevoland</a:t>
            </a:r>
            <a:endParaRPr lang="nl-NL" dirty="0"/>
          </a:p>
        </p:txBody>
      </p:sp>
      <p:sp>
        <p:nvSpPr>
          <p:cNvPr id="5" name="dianummer">
            <a:extLst>
              <a:ext uri="{FF2B5EF4-FFF2-40B4-BE49-F238E27FC236}">
                <a16:creationId xmlns:a16="http://schemas.microsoft.com/office/drawing/2014/main" id="{5FE84C7E-C14B-4A19-99E9-41458C490A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1A1203-CA3D-4D48-AFA0-9D668419C1D5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9" name="Tijdelijke aanduiding voor tekst 13">
            <a:extLst>
              <a:ext uri="{FF2B5EF4-FFF2-40B4-BE49-F238E27FC236}">
                <a16:creationId xmlns:a16="http://schemas.microsoft.com/office/drawing/2014/main" id="{F685157C-EE1D-4E35-B970-64430CE1105C}"/>
              </a:ext>
            </a:extLst>
          </p:cNvPr>
          <p:cNvSpPr txBox="1">
            <a:spLocks/>
          </p:cNvSpPr>
          <p:nvPr userDrawn="1"/>
        </p:nvSpPr>
        <p:spPr>
          <a:xfrm>
            <a:off x="10419247" y="474730"/>
            <a:ext cx="1450934" cy="710945"/>
          </a:xfrm>
          <a:prstGeom prst="rect">
            <a:avLst/>
          </a:prstGeom>
          <a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t="1" r="1968"/>
            </a:stretch>
          </a:blipFill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tx1"/>
              </a:buClr>
              <a:buFont typeface="Calibri" panose="020F050202020403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36575" indent="-2730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›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0" indent="0" algn="l" defTabSz="914400" rtl="0" eaLnBrk="1" latinLnBrk="0" hangingPunct="1">
              <a:lnSpc>
                <a:spcPts val="3200"/>
              </a:lnSpc>
              <a:spcBef>
                <a:spcPts val="500"/>
              </a:spcBef>
              <a:buFont typeface="Arial" panose="020B0604020202020204" pitchFamily="34" charset="0"/>
              <a:buNone/>
              <a:defRPr sz="3400" b="0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None/>
              <a:tabLst/>
              <a:defRPr sz="1800" b="0" kern="1200" cap="none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63525" indent="-26352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+mj-lt"/>
              <a:buAutoNum type="arabicPeriod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3525" indent="-26352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+mj-lt"/>
              <a:buAutoNum type="alphaLcPeriod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i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nl-NL" baseline="0" dirty="0"/>
              <a:t> </a:t>
            </a:r>
            <a:endParaRPr lang="nl-NL" dirty="0"/>
          </a:p>
        </p:txBody>
      </p:sp>
      <p:sp>
        <p:nvSpPr>
          <p:cNvPr id="11" name="tekst">
            <a:extLst>
              <a:ext uri="{FF2B5EF4-FFF2-40B4-BE49-F238E27FC236}">
                <a16:creationId xmlns:a16="http://schemas.microsoft.com/office/drawing/2014/main" id="{AC75FBF0-1C42-4F88-B568-CBD4D295DE9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47689" y="994577"/>
            <a:ext cx="11101386" cy="198456"/>
          </a:xfrm>
        </p:spPr>
        <p:txBody>
          <a:bodyPr/>
          <a:lstStyle>
            <a:lvl1pPr algn="ctr">
              <a:buNone/>
              <a:defRPr sz="1800" b="0" i="0"/>
            </a:lvl1pPr>
            <a:lvl2pPr marL="0" indent="0">
              <a:buNone/>
              <a:defRPr sz="1800" b="0" i="0"/>
            </a:lvl2pPr>
            <a:lvl3pPr>
              <a:buFont typeface="Arial" panose="020B0604020202020204" pitchFamily="34" charset="0"/>
              <a:buNone/>
              <a:defRPr sz="1800" b="0" i="0"/>
            </a:lvl3pPr>
            <a:lvl4pPr>
              <a:buFont typeface="Arial" panose="020B0604020202020204" pitchFamily="34" charset="0"/>
              <a:buNone/>
              <a:defRPr sz="1800" b="0" i="0"/>
            </a:lvl4pPr>
            <a:lvl5pPr>
              <a:buFont typeface="Arial" panose="020B0604020202020204" pitchFamily="34" charset="0"/>
              <a:buNone/>
              <a:defRPr sz="1800" b="0" i="0"/>
            </a:lvl5pPr>
            <a:lvl6pPr>
              <a:buFont typeface="Arial" panose="020B0604020202020204" pitchFamily="34" charset="0"/>
              <a:buNone/>
              <a:defRPr sz="1800" b="0" i="0"/>
            </a:lvl6pPr>
            <a:lvl7pPr>
              <a:buFont typeface="Arial" panose="020B0604020202020204" pitchFamily="34" charset="0"/>
              <a:buNone/>
              <a:defRPr sz="1800" b="0" i="0"/>
            </a:lvl7pPr>
            <a:lvl8pPr>
              <a:buFont typeface="Arial" panose="020B0604020202020204" pitchFamily="34" charset="0"/>
              <a:buNone/>
              <a:defRPr sz="1800" b="0" i="0"/>
            </a:lvl8pPr>
            <a:lvl9pPr>
              <a:buFont typeface="Arial" panose="020B0604020202020204" pitchFamily="34" charset="0"/>
              <a:buNone/>
              <a:defRPr sz="1800" b="0" i="0"/>
            </a:lvl9pPr>
          </a:lstStyle>
          <a:p>
            <a:pPr lvl="0"/>
            <a:r>
              <a:rPr lang="nl-NL" dirty="0"/>
              <a:t>Subtitel</a:t>
            </a:r>
          </a:p>
        </p:txBody>
      </p:sp>
      <p:grpSp>
        <p:nvGrpSpPr>
          <p:cNvPr id="8" name="INSTRUCTIE">
            <a:extLst>
              <a:ext uri="{FF2B5EF4-FFF2-40B4-BE49-F238E27FC236}">
                <a16:creationId xmlns:a16="http://schemas.microsoft.com/office/drawing/2014/main" id="{073111DF-B3B0-49C8-AC85-8DE649AEC8D6}"/>
              </a:ext>
            </a:extLst>
          </p:cNvPr>
          <p:cNvGrpSpPr/>
          <p:nvPr userDrawn="1"/>
        </p:nvGrpSpPr>
        <p:grpSpPr>
          <a:xfrm>
            <a:off x="-3786437" y="0"/>
            <a:ext cx="3693386" cy="5359349"/>
            <a:chOff x="-3786437" y="0"/>
            <a:chExt cx="3693386" cy="5359349"/>
          </a:xfrm>
        </p:grpSpPr>
        <p:sp>
          <p:nvSpPr>
            <p:cNvPr id="10" name="Rechthoek 9">
              <a:extLst>
                <a:ext uri="{FF2B5EF4-FFF2-40B4-BE49-F238E27FC236}">
                  <a16:creationId xmlns:a16="http://schemas.microsoft.com/office/drawing/2014/main" id="{E4736818-44E5-4616-8B2D-E81801EC7BF9}"/>
                </a:ext>
              </a:extLst>
            </p:cNvPr>
            <p:cNvSpPr/>
            <p:nvPr userDrawn="1"/>
          </p:nvSpPr>
          <p:spPr>
            <a:xfrm>
              <a:off x="-3786165" y="0"/>
              <a:ext cx="3593091" cy="4641338"/>
            </a:xfrm>
            <a:prstGeom prst="rect">
              <a:avLst/>
            </a:prstGeom>
            <a:solidFill>
              <a:srgbClr val="FFFFFF"/>
            </a:solidFill>
            <a:ln w="6350">
              <a:solidFill>
                <a:srgbClr val="ECECEC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0000" tIns="144000" rIns="180000" bIns="14400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l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</a:pPr>
              <a:r>
                <a:rPr lang="nl-NL" sz="1400" b="1" cap="all" baseline="0" noProof="0" dirty="0">
                  <a:solidFill>
                    <a:schemeClr val="accent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Tekstniveaus kiezen</a:t>
              </a:r>
            </a:p>
          </p:txBody>
        </p:sp>
        <p:sp>
          <p:nvSpPr>
            <p:cNvPr id="12" name="Ovaal 11">
              <a:extLst>
                <a:ext uri="{FF2B5EF4-FFF2-40B4-BE49-F238E27FC236}">
                  <a16:creationId xmlns:a16="http://schemas.microsoft.com/office/drawing/2014/main" id="{1BD7FE78-2DD8-4634-9509-A7725FD3E7D0}"/>
                </a:ext>
              </a:extLst>
            </p:cNvPr>
            <p:cNvSpPr/>
            <p:nvPr userDrawn="1"/>
          </p:nvSpPr>
          <p:spPr>
            <a:xfrm>
              <a:off x="-3604183" y="1837484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1</a:t>
              </a:r>
            </a:p>
          </p:txBody>
        </p:sp>
        <p:sp>
          <p:nvSpPr>
            <p:cNvPr id="13" name="Rechthoek 12">
              <a:extLst>
                <a:ext uri="{FF2B5EF4-FFF2-40B4-BE49-F238E27FC236}">
                  <a16:creationId xmlns:a16="http://schemas.microsoft.com/office/drawing/2014/main" id="{965E3641-4B92-4428-954E-8267530E1DEC}"/>
                </a:ext>
              </a:extLst>
            </p:cNvPr>
            <p:cNvSpPr/>
            <p:nvPr userDrawn="1"/>
          </p:nvSpPr>
          <p:spPr>
            <a:xfrm>
              <a:off x="-3319415" y="1837484"/>
              <a:ext cx="2949220" cy="18000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177800" marR="0" lvl="0" indent="-177800" defTabSz="91440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nl-NL" sz="1200" b="0" i="0" u="none" strike="noStrike" kern="0" cap="none" spc="0" normalizeH="0" baseline="0" noProof="0" dirty="0" err="1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Bullet</a:t>
              </a:r>
              <a:endParaRPr kumimoji="0" lang="nl-NL" sz="12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4" name="Ovaal 13">
              <a:extLst>
                <a:ext uri="{FF2B5EF4-FFF2-40B4-BE49-F238E27FC236}">
                  <a16:creationId xmlns:a16="http://schemas.microsoft.com/office/drawing/2014/main" id="{B9FD71F1-FD8A-4F6F-ADEA-82BA7343013A}"/>
                </a:ext>
              </a:extLst>
            </p:cNvPr>
            <p:cNvSpPr/>
            <p:nvPr userDrawn="1"/>
          </p:nvSpPr>
          <p:spPr>
            <a:xfrm>
              <a:off x="-3604183" y="2128768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2</a:t>
              </a:r>
            </a:p>
          </p:txBody>
        </p:sp>
        <p:sp>
          <p:nvSpPr>
            <p:cNvPr id="15" name="Rechthoek 14">
              <a:extLst>
                <a:ext uri="{FF2B5EF4-FFF2-40B4-BE49-F238E27FC236}">
                  <a16:creationId xmlns:a16="http://schemas.microsoft.com/office/drawing/2014/main" id="{22D6FB12-FA13-45B7-8802-AA955B426321}"/>
                </a:ext>
              </a:extLst>
            </p:cNvPr>
            <p:cNvSpPr/>
            <p:nvPr userDrawn="1"/>
          </p:nvSpPr>
          <p:spPr>
            <a:xfrm>
              <a:off x="-3604183" y="1196113"/>
              <a:ext cx="3229047" cy="459227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Gebruik onder de tab </a:t>
              </a:r>
              <a:r>
                <a:rPr kumimoji="0" lang="nl-NL" sz="12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‘Start’</a:t>
              </a:r>
              <a:r>
                <a:rPr kumimoji="0" lang="nl-NL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 de </a:t>
              </a:r>
              <a:r>
                <a:rPr kumimoji="0" lang="nl-NL" sz="12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lijstniveau-knoppen</a:t>
              </a:r>
              <a:r>
                <a:rPr kumimoji="0" lang="nl-NL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 om een tekst niveau te kiezen. </a:t>
              </a:r>
              <a:br>
                <a:rPr kumimoji="0" lang="nl-NL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</a:br>
              <a:r>
                <a:rPr kumimoji="0" lang="nl-NL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Kies uit:</a:t>
              </a:r>
            </a:p>
          </p:txBody>
        </p:sp>
        <p:sp>
          <p:nvSpPr>
            <p:cNvPr id="16" name="Rechthoek 15">
              <a:extLst>
                <a:ext uri="{FF2B5EF4-FFF2-40B4-BE49-F238E27FC236}">
                  <a16:creationId xmlns:a16="http://schemas.microsoft.com/office/drawing/2014/main" id="{2A623398-EF61-41AE-9037-C266565A5154}"/>
                </a:ext>
              </a:extLst>
            </p:cNvPr>
            <p:cNvSpPr/>
            <p:nvPr userDrawn="1"/>
          </p:nvSpPr>
          <p:spPr>
            <a:xfrm>
              <a:off x="-3319415" y="2128873"/>
              <a:ext cx="2949220" cy="18000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361950" marR="0" lvl="0" indent="-184150" defTabSz="91440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2"/>
                </a:buClr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nl-NL" sz="1200" b="0" i="0" u="none" strike="noStrike" kern="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Sub-bullet #1</a:t>
              </a:r>
            </a:p>
          </p:txBody>
        </p:sp>
        <p:sp>
          <p:nvSpPr>
            <p:cNvPr id="17" name="Ovaal 16">
              <a:extLst>
                <a:ext uri="{FF2B5EF4-FFF2-40B4-BE49-F238E27FC236}">
                  <a16:creationId xmlns:a16="http://schemas.microsoft.com/office/drawing/2014/main" id="{864C751F-A1BE-445B-925D-E23268B247A2}"/>
                </a:ext>
              </a:extLst>
            </p:cNvPr>
            <p:cNvSpPr/>
            <p:nvPr userDrawn="1"/>
          </p:nvSpPr>
          <p:spPr>
            <a:xfrm>
              <a:off x="-3604183" y="2420052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3</a:t>
              </a:r>
            </a:p>
          </p:txBody>
        </p:sp>
        <p:sp>
          <p:nvSpPr>
            <p:cNvPr id="18" name="Rechthoek 17">
              <a:extLst>
                <a:ext uri="{FF2B5EF4-FFF2-40B4-BE49-F238E27FC236}">
                  <a16:creationId xmlns:a16="http://schemas.microsoft.com/office/drawing/2014/main" id="{BB7F05F7-1F5B-4DC0-B7C4-7D93807A19D2}"/>
                </a:ext>
              </a:extLst>
            </p:cNvPr>
            <p:cNvSpPr/>
            <p:nvPr userDrawn="1"/>
          </p:nvSpPr>
          <p:spPr>
            <a:xfrm>
              <a:off x="-3319415" y="2420262"/>
              <a:ext cx="2949220" cy="18000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539750" marR="0" lvl="0" indent="-177800" defTabSz="91440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Calibri" panose="020F0502020204030204" pitchFamily="34" charset="0"/>
                <a:buChar char="–"/>
                <a:tabLst/>
                <a:defRPr/>
              </a:pPr>
              <a:r>
                <a:rPr kumimoji="0" lang="nl-NL" sz="1200" b="0" i="0" u="none" strike="noStrike" kern="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Sub-bullet #2</a:t>
              </a:r>
            </a:p>
          </p:txBody>
        </p:sp>
        <p:sp>
          <p:nvSpPr>
            <p:cNvPr id="19" name="Ovaal 18">
              <a:extLst>
                <a:ext uri="{FF2B5EF4-FFF2-40B4-BE49-F238E27FC236}">
                  <a16:creationId xmlns:a16="http://schemas.microsoft.com/office/drawing/2014/main" id="{035D8451-2165-4161-A4D8-57F7053AC80C}"/>
                </a:ext>
              </a:extLst>
            </p:cNvPr>
            <p:cNvSpPr/>
            <p:nvPr userDrawn="1"/>
          </p:nvSpPr>
          <p:spPr>
            <a:xfrm>
              <a:off x="-3604183" y="2711336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4</a:t>
              </a:r>
            </a:p>
          </p:txBody>
        </p:sp>
        <p:sp>
          <p:nvSpPr>
            <p:cNvPr id="20" name="Rechthoek 19">
              <a:extLst>
                <a:ext uri="{FF2B5EF4-FFF2-40B4-BE49-F238E27FC236}">
                  <a16:creationId xmlns:a16="http://schemas.microsoft.com/office/drawing/2014/main" id="{E932C502-4111-470C-A3AD-BC0FFB5845D5}"/>
                </a:ext>
              </a:extLst>
            </p:cNvPr>
            <p:cNvSpPr/>
            <p:nvPr userDrawn="1"/>
          </p:nvSpPr>
          <p:spPr>
            <a:xfrm>
              <a:off x="-3319415" y="2711651"/>
              <a:ext cx="2949220" cy="18000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nl-NL" sz="1200" b="0" i="0" u="none" strike="noStrike" kern="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Leestekst</a:t>
              </a:r>
            </a:p>
          </p:txBody>
        </p:sp>
        <p:sp>
          <p:nvSpPr>
            <p:cNvPr id="21" name="Ovaal 20">
              <a:extLst>
                <a:ext uri="{FF2B5EF4-FFF2-40B4-BE49-F238E27FC236}">
                  <a16:creationId xmlns:a16="http://schemas.microsoft.com/office/drawing/2014/main" id="{BC7769F8-EC11-4264-96C7-36A7197CE093}"/>
                </a:ext>
              </a:extLst>
            </p:cNvPr>
            <p:cNvSpPr/>
            <p:nvPr userDrawn="1"/>
          </p:nvSpPr>
          <p:spPr>
            <a:xfrm>
              <a:off x="-3604183" y="3002620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5</a:t>
              </a:r>
            </a:p>
          </p:txBody>
        </p:sp>
        <p:sp>
          <p:nvSpPr>
            <p:cNvPr id="22" name="Rechthoek 21">
              <a:extLst>
                <a:ext uri="{FF2B5EF4-FFF2-40B4-BE49-F238E27FC236}">
                  <a16:creationId xmlns:a16="http://schemas.microsoft.com/office/drawing/2014/main" id="{8DF0B406-1AE1-45A4-9DE2-ECCFDD8EFE0C}"/>
                </a:ext>
              </a:extLst>
            </p:cNvPr>
            <p:cNvSpPr/>
            <p:nvPr userDrawn="1"/>
          </p:nvSpPr>
          <p:spPr>
            <a:xfrm>
              <a:off x="-3319415" y="3003040"/>
              <a:ext cx="2949220" cy="18000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nl-NL" sz="1400" b="1" i="0" u="none" strike="noStrike" kern="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Kop #1</a:t>
              </a:r>
            </a:p>
          </p:txBody>
        </p:sp>
        <p:sp>
          <p:nvSpPr>
            <p:cNvPr id="23" name="Ovaal 22">
              <a:extLst>
                <a:ext uri="{FF2B5EF4-FFF2-40B4-BE49-F238E27FC236}">
                  <a16:creationId xmlns:a16="http://schemas.microsoft.com/office/drawing/2014/main" id="{2C87DFEC-36C3-48B0-BA10-3A6B7677D76A}"/>
                </a:ext>
              </a:extLst>
            </p:cNvPr>
            <p:cNvSpPr/>
            <p:nvPr userDrawn="1"/>
          </p:nvSpPr>
          <p:spPr>
            <a:xfrm>
              <a:off x="-3604183" y="3293904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6</a:t>
              </a:r>
            </a:p>
          </p:txBody>
        </p:sp>
        <p:sp>
          <p:nvSpPr>
            <p:cNvPr id="24" name="Rechthoek 23">
              <a:extLst>
                <a:ext uri="{FF2B5EF4-FFF2-40B4-BE49-F238E27FC236}">
                  <a16:creationId xmlns:a16="http://schemas.microsoft.com/office/drawing/2014/main" id="{70432AF6-8E39-44E3-BF00-79AB335C0ED5}"/>
                </a:ext>
              </a:extLst>
            </p:cNvPr>
            <p:cNvSpPr/>
            <p:nvPr userDrawn="1"/>
          </p:nvSpPr>
          <p:spPr>
            <a:xfrm>
              <a:off x="-3319415" y="3585818"/>
              <a:ext cx="2949220" cy="18000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266700" marR="0" lvl="0" indent="-266700" defTabSz="91440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+mj-lt"/>
                <a:buAutoNum type="arabicPeriod"/>
                <a:tabLst/>
                <a:defRPr/>
              </a:pPr>
              <a:r>
                <a:rPr kumimoji="0" lang="nl-NL" sz="1200" b="0" i="0" u="none" strike="noStrike" kern="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Numerieke bullet</a:t>
              </a:r>
            </a:p>
          </p:txBody>
        </p:sp>
        <p:sp>
          <p:nvSpPr>
            <p:cNvPr id="25" name="Ovaal 24">
              <a:extLst>
                <a:ext uri="{FF2B5EF4-FFF2-40B4-BE49-F238E27FC236}">
                  <a16:creationId xmlns:a16="http://schemas.microsoft.com/office/drawing/2014/main" id="{79AFF556-5E00-4E10-81A8-66E950867871}"/>
                </a:ext>
              </a:extLst>
            </p:cNvPr>
            <p:cNvSpPr/>
            <p:nvPr userDrawn="1"/>
          </p:nvSpPr>
          <p:spPr>
            <a:xfrm>
              <a:off x="-3604183" y="3585188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7</a:t>
              </a:r>
            </a:p>
          </p:txBody>
        </p:sp>
        <p:sp>
          <p:nvSpPr>
            <p:cNvPr id="26" name="Rechthoek 25">
              <a:extLst>
                <a:ext uri="{FF2B5EF4-FFF2-40B4-BE49-F238E27FC236}">
                  <a16:creationId xmlns:a16="http://schemas.microsoft.com/office/drawing/2014/main" id="{274D15C9-26A8-49D9-9EEB-AB151A1EFA4E}"/>
                </a:ext>
              </a:extLst>
            </p:cNvPr>
            <p:cNvSpPr/>
            <p:nvPr userDrawn="1"/>
          </p:nvSpPr>
          <p:spPr>
            <a:xfrm>
              <a:off x="-3325830" y="3877207"/>
              <a:ext cx="2949220" cy="18000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266700" marR="0" lvl="0" indent="-266700" defTabSz="91440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+mj-lt"/>
                <a:buAutoNum type="alphaUcPeriod"/>
                <a:tabLst/>
                <a:defRPr/>
              </a:pPr>
              <a:r>
                <a:rPr kumimoji="0" lang="nl-NL" sz="1200" b="0" i="0" u="none" strike="noStrike" kern="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Alfabetische bullet</a:t>
              </a:r>
            </a:p>
          </p:txBody>
        </p:sp>
        <p:sp>
          <p:nvSpPr>
            <p:cNvPr id="27" name="Ovaal 26">
              <a:extLst>
                <a:ext uri="{FF2B5EF4-FFF2-40B4-BE49-F238E27FC236}">
                  <a16:creationId xmlns:a16="http://schemas.microsoft.com/office/drawing/2014/main" id="{E74D6CBB-5B42-4D5D-9C08-896FFD71F985}"/>
                </a:ext>
              </a:extLst>
            </p:cNvPr>
            <p:cNvSpPr/>
            <p:nvPr userDrawn="1"/>
          </p:nvSpPr>
          <p:spPr>
            <a:xfrm>
              <a:off x="-3604183" y="3876472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8</a:t>
              </a:r>
            </a:p>
          </p:txBody>
        </p:sp>
        <p:sp>
          <p:nvSpPr>
            <p:cNvPr id="28" name="Rechthoek 27">
              <a:extLst>
                <a:ext uri="{FF2B5EF4-FFF2-40B4-BE49-F238E27FC236}">
                  <a16:creationId xmlns:a16="http://schemas.microsoft.com/office/drawing/2014/main" id="{2A1B1F81-24EF-4109-8008-B0A5495A34F1}"/>
                </a:ext>
              </a:extLst>
            </p:cNvPr>
            <p:cNvSpPr/>
            <p:nvPr userDrawn="1"/>
          </p:nvSpPr>
          <p:spPr>
            <a:xfrm>
              <a:off x="-3319415" y="4168594"/>
              <a:ext cx="2949220" cy="18000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450850" marR="0" lvl="0" indent="-184150" defTabSz="91440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tx1"/>
                </a:buClr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nl-NL" sz="1200" b="0" i="0" u="none" strike="noStrike" kern="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Bullet</a:t>
              </a:r>
            </a:p>
          </p:txBody>
        </p:sp>
        <p:sp>
          <p:nvSpPr>
            <p:cNvPr id="29" name="Ovaal 28">
              <a:extLst>
                <a:ext uri="{FF2B5EF4-FFF2-40B4-BE49-F238E27FC236}">
                  <a16:creationId xmlns:a16="http://schemas.microsoft.com/office/drawing/2014/main" id="{4E0DDD2D-FC26-4BB3-B083-3A67E0DE01EC}"/>
                </a:ext>
              </a:extLst>
            </p:cNvPr>
            <p:cNvSpPr/>
            <p:nvPr userDrawn="1"/>
          </p:nvSpPr>
          <p:spPr>
            <a:xfrm>
              <a:off x="-3604183" y="4168594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9</a:t>
              </a:r>
            </a:p>
          </p:txBody>
        </p:sp>
        <p:sp>
          <p:nvSpPr>
            <p:cNvPr id="30" name="Rechthoek 29">
              <a:extLst>
                <a:ext uri="{FF2B5EF4-FFF2-40B4-BE49-F238E27FC236}">
                  <a16:creationId xmlns:a16="http://schemas.microsoft.com/office/drawing/2014/main" id="{EA8AB315-A117-4471-A816-E0BCF68CE9EC}"/>
                </a:ext>
              </a:extLst>
            </p:cNvPr>
            <p:cNvSpPr/>
            <p:nvPr userDrawn="1"/>
          </p:nvSpPr>
          <p:spPr>
            <a:xfrm>
              <a:off x="-3319415" y="3294429"/>
              <a:ext cx="2949220" cy="18000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nl-NL" sz="1600" b="1" i="0" u="none" strike="noStrike" kern="0" cap="all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Kop #2</a:t>
              </a:r>
            </a:p>
          </p:txBody>
        </p:sp>
        <p:sp>
          <p:nvSpPr>
            <p:cNvPr id="31" name="Rechthoek 30">
              <a:extLst>
                <a:ext uri="{FF2B5EF4-FFF2-40B4-BE49-F238E27FC236}">
                  <a16:creationId xmlns:a16="http://schemas.microsoft.com/office/drawing/2014/main" id="{BE0B0B00-D0F9-4102-AE0F-4CB30DE1480B}"/>
                </a:ext>
              </a:extLst>
            </p:cNvPr>
            <p:cNvSpPr/>
            <p:nvPr userDrawn="1"/>
          </p:nvSpPr>
          <p:spPr>
            <a:xfrm>
              <a:off x="-3786437" y="4531349"/>
              <a:ext cx="3593637" cy="828000"/>
            </a:xfrm>
            <a:prstGeom prst="rect">
              <a:avLst/>
            </a:prstGeom>
            <a:solidFill>
              <a:srgbClr val="ECECEC"/>
            </a:solidFill>
            <a:ln w="6350">
              <a:solidFill>
                <a:srgbClr val="ECECE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0000" tIns="144000" rIns="180000" bIns="144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l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</a:pPr>
              <a:r>
                <a:rPr lang="nl-NL" sz="1200" b="1" cap="all" baseline="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Meer weten?</a:t>
              </a:r>
              <a:r>
                <a:rPr lang="nl-NL" sz="1200" cap="all" baseline="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/>
              </a:r>
              <a:br>
                <a:rPr lang="nl-NL" sz="1200" cap="all" baseline="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</a:br>
              <a:r>
                <a:rPr lang="nl-NL" sz="1200" cap="none" baseline="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Ga naar de instructie dia </a:t>
              </a:r>
              <a:r>
                <a:rPr lang="nl-NL" sz="1200" b="1" cap="none" baseline="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‘VIDEO INSTRUCTIES’</a:t>
              </a:r>
              <a:r>
                <a:rPr lang="nl-NL" sz="1200" cap="none" baseline="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.</a:t>
              </a:r>
              <a:br>
                <a:rPr lang="nl-NL" sz="1200" cap="none" baseline="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</a:br>
              <a:r>
                <a:rPr lang="nl-NL" sz="1200" cap="none" baseline="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Deze vind je vooraan de presentatie of voeg je in via </a:t>
              </a:r>
              <a:r>
                <a:rPr lang="nl-NL" sz="1200" i="1" cap="none" baseline="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‘Start’</a:t>
              </a:r>
              <a:r>
                <a:rPr lang="nl-NL" sz="1200" cap="none" baseline="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&gt; </a:t>
              </a:r>
              <a:r>
                <a:rPr lang="nl-NL" sz="1200" i="1" cap="none" baseline="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‘Nieuwe dia’</a:t>
              </a:r>
            </a:p>
          </p:txBody>
        </p:sp>
        <p:grpSp>
          <p:nvGrpSpPr>
            <p:cNvPr id="32" name="ICOON_info">
              <a:extLst>
                <a:ext uri="{FF2B5EF4-FFF2-40B4-BE49-F238E27FC236}">
                  <a16:creationId xmlns:a16="http://schemas.microsoft.com/office/drawing/2014/main" id="{BB17FD65-5DD5-4608-B0D8-EF49E8F6AA31}"/>
                </a:ext>
              </a:extLst>
            </p:cNvPr>
            <p:cNvGrpSpPr/>
            <p:nvPr userDrawn="1"/>
          </p:nvGrpSpPr>
          <p:grpSpPr>
            <a:xfrm>
              <a:off x="-376736" y="4400186"/>
              <a:ext cx="283685" cy="283685"/>
              <a:chOff x="-510741" y="5913713"/>
              <a:chExt cx="267555" cy="267555"/>
            </a:xfrm>
          </p:grpSpPr>
          <p:sp>
            <p:nvSpPr>
              <p:cNvPr id="74" name="Ovaal 73">
                <a:extLst>
                  <a:ext uri="{FF2B5EF4-FFF2-40B4-BE49-F238E27FC236}">
                    <a16:creationId xmlns:a16="http://schemas.microsoft.com/office/drawing/2014/main" id="{0C300B51-CD23-4674-BA79-F2543D1531D7}"/>
                  </a:ext>
                </a:extLst>
              </p:cNvPr>
              <p:cNvSpPr/>
              <p:nvPr userDrawn="1"/>
            </p:nvSpPr>
            <p:spPr>
              <a:xfrm>
                <a:off x="-491853" y="5932072"/>
                <a:ext cx="230835" cy="230835"/>
              </a:xfrm>
              <a:prstGeom prst="ellipse">
                <a:avLst/>
              </a:prstGeom>
              <a:solidFill>
                <a:srgbClr val="211F2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80000" tIns="180000" rIns="180000" bIns="18000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endParaRPr lang="nl-NL" sz="1600" cap="all" baseline="0" noProof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75" name="Graphic 163" descr="Informatie">
                <a:extLst>
                  <a:ext uri="{FF2B5EF4-FFF2-40B4-BE49-F238E27FC236}">
                    <a16:creationId xmlns:a16="http://schemas.microsoft.com/office/drawing/2014/main" id="{1C9583BF-DB3D-4395-BCB2-A70D6427381B}"/>
                  </a:ext>
                </a:extLst>
              </p:cNvPr>
              <p:cNvSpPr/>
              <p:nvPr/>
            </p:nvSpPr>
            <p:spPr>
              <a:xfrm>
                <a:off x="-510741" y="5913713"/>
                <a:ext cx="267555" cy="267555"/>
              </a:xfrm>
              <a:custGeom>
                <a:avLst/>
                <a:gdLst>
                  <a:gd name="connsiteX0" fmla="*/ 145860 w 291719"/>
                  <a:gd name="connsiteY0" fmla="*/ 0 h 291719"/>
                  <a:gd name="connsiteX1" fmla="*/ 0 w 291719"/>
                  <a:gd name="connsiteY1" fmla="*/ 145860 h 291719"/>
                  <a:gd name="connsiteX2" fmla="*/ 145860 w 291719"/>
                  <a:gd name="connsiteY2" fmla="*/ 291720 h 291719"/>
                  <a:gd name="connsiteX3" fmla="*/ 291720 w 291719"/>
                  <a:gd name="connsiteY3" fmla="*/ 145860 h 291719"/>
                  <a:gd name="connsiteX4" fmla="*/ 145860 w 291719"/>
                  <a:gd name="connsiteY4" fmla="*/ 0 h 291719"/>
                  <a:gd name="connsiteX5" fmla="*/ 138183 w 291719"/>
                  <a:gd name="connsiteY5" fmla="*/ 38384 h 291719"/>
                  <a:gd name="connsiteX6" fmla="*/ 157375 w 291719"/>
                  <a:gd name="connsiteY6" fmla="*/ 57576 h 291719"/>
                  <a:gd name="connsiteX7" fmla="*/ 138183 w 291719"/>
                  <a:gd name="connsiteY7" fmla="*/ 76768 h 291719"/>
                  <a:gd name="connsiteX8" fmla="*/ 118991 w 291719"/>
                  <a:gd name="connsiteY8" fmla="*/ 57576 h 291719"/>
                  <a:gd name="connsiteX9" fmla="*/ 138183 w 291719"/>
                  <a:gd name="connsiteY9" fmla="*/ 38384 h 291719"/>
                  <a:gd name="connsiteX10" fmla="*/ 184244 w 291719"/>
                  <a:gd name="connsiteY10" fmla="*/ 253336 h 291719"/>
                  <a:gd name="connsiteX11" fmla="*/ 107476 w 291719"/>
                  <a:gd name="connsiteY11" fmla="*/ 253336 h 291719"/>
                  <a:gd name="connsiteX12" fmla="*/ 107476 w 291719"/>
                  <a:gd name="connsiteY12" fmla="*/ 230305 h 291719"/>
                  <a:gd name="connsiteX13" fmla="*/ 134345 w 291719"/>
                  <a:gd name="connsiteY13" fmla="*/ 230305 h 291719"/>
                  <a:gd name="connsiteX14" fmla="*/ 134345 w 291719"/>
                  <a:gd name="connsiteY14" fmla="*/ 115153 h 291719"/>
                  <a:gd name="connsiteX15" fmla="*/ 111314 w 291719"/>
                  <a:gd name="connsiteY15" fmla="*/ 115153 h 291719"/>
                  <a:gd name="connsiteX16" fmla="*/ 111314 w 291719"/>
                  <a:gd name="connsiteY16" fmla="*/ 92122 h 291719"/>
                  <a:gd name="connsiteX17" fmla="*/ 157375 w 291719"/>
                  <a:gd name="connsiteY17" fmla="*/ 92122 h 291719"/>
                  <a:gd name="connsiteX18" fmla="*/ 157375 w 291719"/>
                  <a:gd name="connsiteY18" fmla="*/ 115153 h 291719"/>
                  <a:gd name="connsiteX19" fmla="*/ 157375 w 291719"/>
                  <a:gd name="connsiteY19" fmla="*/ 230305 h 291719"/>
                  <a:gd name="connsiteX20" fmla="*/ 184244 w 291719"/>
                  <a:gd name="connsiteY20" fmla="*/ 230305 h 291719"/>
                  <a:gd name="connsiteX21" fmla="*/ 184244 w 291719"/>
                  <a:gd name="connsiteY21" fmla="*/ 253336 h 2917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291719" h="291719">
                    <a:moveTo>
                      <a:pt x="145860" y="0"/>
                    </a:moveTo>
                    <a:cubicBezTo>
                      <a:pt x="65253" y="0"/>
                      <a:pt x="0" y="65253"/>
                      <a:pt x="0" y="145860"/>
                    </a:cubicBezTo>
                    <a:cubicBezTo>
                      <a:pt x="0" y="226467"/>
                      <a:pt x="65253" y="291720"/>
                      <a:pt x="145860" y="291720"/>
                    </a:cubicBezTo>
                    <a:cubicBezTo>
                      <a:pt x="226467" y="291720"/>
                      <a:pt x="291720" y="226467"/>
                      <a:pt x="291720" y="145860"/>
                    </a:cubicBezTo>
                    <a:cubicBezTo>
                      <a:pt x="291720" y="65253"/>
                      <a:pt x="226467" y="0"/>
                      <a:pt x="145860" y="0"/>
                    </a:cubicBezTo>
                    <a:close/>
                    <a:moveTo>
                      <a:pt x="138183" y="38384"/>
                    </a:moveTo>
                    <a:cubicBezTo>
                      <a:pt x="148931" y="38384"/>
                      <a:pt x="157375" y="46829"/>
                      <a:pt x="157375" y="57576"/>
                    </a:cubicBezTo>
                    <a:cubicBezTo>
                      <a:pt x="157375" y="68324"/>
                      <a:pt x="148931" y="76768"/>
                      <a:pt x="138183" y="76768"/>
                    </a:cubicBezTo>
                    <a:cubicBezTo>
                      <a:pt x="127435" y="76768"/>
                      <a:pt x="118991" y="68324"/>
                      <a:pt x="118991" y="57576"/>
                    </a:cubicBezTo>
                    <a:cubicBezTo>
                      <a:pt x="118991" y="46829"/>
                      <a:pt x="127435" y="38384"/>
                      <a:pt x="138183" y="38384"/>
                    </a:cubicBezTo>
                    <a:close/>
                    <a:moveTo>
                      <a:pt x="184244" y="253336"/>
                    </a:moveTo>
                    <a:lnTo>
                      <a:pt x="107476" y="253336"/>
                    </a:lnTo>
                    <a:lnTo>
                      <a:pt x="107476" y="230305"/>
                    </a:lnTo>
                    <a:lnTo>
                      <a:pt x="134345" y="230305"/>
                    </a:lnTo>
                    <a:lnTo>
                      <a:pt x="134345" y="115153"/>
                    </a:lnTo>
                    <a:lnTo>
                      <a:pt x="111314" y="115153"/>
                    </a:lnTo>
                    <a:lnTo>
                      <a:pt x="111314" y="92122"/>
                    </a:lnTo>
                    <a:lnTo>
                      <a:pt x="157375" y="92122"/>
                    </a:lnTo>
                    <a:lnTo>
                      <a:pt x="157375" y="115153"/>
                    </a:lnTo>
                    <a:lnTo>
                      <a:pt x="157375" y="230305"/>
                    </a:lnTo>
                    <a:lnTo>
                      <a:pt x="184244" y="230305"/>
                    </a:lnTo>
                    <a:lnTo>
                      <a:pt x="184244" y="253336"/>
                    </a:lnTo>
                    <a:close/>
                  </a:path>
                </a:pathLst>
              </a:custGeom>
              <a:solidFill>
                <a:srgbClr val="1FF524"/>
              </a:solidFill>
              <a:ln w="377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 sz="2000" noProof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grpSp>
          <p:nvGrpSpPr>
            <p:cNvPr id="33" name="VOORBEELD">
              <a:extLst>
                <a:ext uri="{FF2B5EF4-FFF2-40B4-BE49-F238E27FC236}">
                  <a16:creationId xmlns:a16="http://schemas.microsoft.com/office/drawing/2014/main" id="{23DD9DF6-26F9-4CE2-92E8-32B353EE4930}"/>
                </a:ext>
              </a:extLst>
            </p:cNvPr>
            <p:cNvGrpSpPr/>
            <p:nvPr userDrawn="1"/>
          </p:nvGrpSpPr>
          <p:grpSpPr>
            <a:xfrm>
              <a:off x="-3605171" y="458674"/>
              <a:ext cx="3234311" cy="558875"/>
              <a:chOff x="-3605171" y="458674"/>
              <a:chExt cx="3234311" cy="558875"/>
            </a:xfrm>
          </p:grpSpPr>
          <p:sp>
            <p:nvSpPr>
              <p:cNvPr id="34" name="Rechthoek 33">
                <a:extLst>
                  <a:ext uri="{FF2B5EF4-FFF2-40B4-BE49-F238E27FC236}">
                    <a16:creationId xmlns:a16="http://schemas.microsoft.com/office/drawing/2014/main" id="{F6827AC3-17DE-4C76-9C79-DDB782EAFEE1}"/>
                  </a:ext>
                </a:extLst>
              </p:cNvPr>
              <p:cNvSpPr/>
              <p:nvPr userDrawn="1"/>
            </p:nvSpPr>
            <p:spPr>
              <a:xfrm>
                <a:off x="-3604183" y="458674"/>
                <a:ext cx="393459" cy="184058"/>
              </a:xfrm>
              <a:prstGeom prst="rect">
                <a:avLst/>
              </a:prstGeom>
              <a:solidFill>
                <a:srgbClr val="F8F8F8"/>
              </a:solidFill>
              <a:ln w="63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18000" rIns="0" bIns="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lang="nl-NL" sz="900" b="1" noProof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Start</a:t>
                </a:r>
              </a:p>
            </p:txBody>
          </p:sp>
          <p:sp>
            <p:nvSpPr>
              <p:cNvPr id="35" name="Rechthoek 34">
                <a:extLst>
                  <a:ext uri="{FF2B5EF4-FFF2-40B4-BE49-F238E27FC236}">
                    <a16:creationId xmlns:a16="http://schemas.microsoft.com/office/drawing/2014/main" id="{277D5C6A-63B7-407B-81B8-86FD3E451E35}"/>
                  </a:ext>
                </a:extLst>
              </p:cNvPr>
              <p:cNvSpPr/>
              <p:nvPr userDrawn="1"/>
            </p:nvSpPr>
            <p:spPr>
              <a:xfrm>
                <a:off x="-3599184" y="621345"/>
                <a:ext cx="383782" cy="27171"/>
              </a:xfrm>
              <a:prstGeom prst="rect">
                <a:avLst/>
              </a:prstGeom>
              <a:solidFill>
                <a:srgbClr val="B7462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1000" b="1" noProof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grpSp>
            <p:nvGrpSpPr>
              <p:cNvPr id="36" name="Groep 35">
                <a:extLst>
                  <a:ext uri="{FF2B5EF4-FFF2-40B4-BE49-F238E27FC236}">
                    <a16:creationId xmlns:a16="http://schemas.microsoft.com/office/drawing/2014/main" id="{80FC67FD-8D37-4610-9274-5A52E0C18471}"/>
                  </a:ext>
                </a:extLst>
              </p:cNvPr>
              <p:cNvGrpSpPr/>
              <p:nvPr userDrawn="1"/>
            </p:nvGrpSpPr>
            <p:grpSpPr>
              <a:xfrm>
                <a:off x="-3386247" y="830871"/>
                <a:ext cx="139423" cy="109566"/>
                <a:chOff x="-2866744" y="827071"/>
                <a:chExt cx="168701" cy="132575"/>
              </a:xfrm>
            </p:grpSpPr>
            <p:grpSp>
              <p:nvGrpSpPr>
                <p:cNvPr id="67" name="Groep 66">
                  <a:extLst>
                    <a:ext uri="{FF2B5EF4-FFF2-40B4-BE49-F238E27FC236}">
                      <a16:creationId xmlns:a16="http://schemas.microsoft.com/office/drawing/2014/main" id="{5C5D8377-61A2-4C4B-B291-6B3C764988ED}"/>
                    </a:ext>
                  </a:extLst>
                </p:cNvPr>
                <p:cNvGrpSpPr/>
                <p:nvPr userDrawn="1"/>
              </p:nvGrpSpPr>
              <p:grpSpPr>
                <a:xfrm>
                  <a:off x="-2866744" y="827071"/>
                  <a:ext cx="168701" cy="132575"/>
                  <a:chOff x="-2866744" y="827071"/>
                  <a:chExt cx="168701" cy="132575"/>
                </a:xfrm>
              </p:grpSpPr>
              <p:cxnSp>
                <p:nvCxnSpPr>
                  <p:cNvPr id="69" name="Rechte verbindingslijn 68">
                    <a:extLst>
                      <a:ext uri="{FF2B5EF4-FFF2-40B4-BE49-F238E27FC236}">
                        <a16:creationId xmlns:a16="http://schemas.microsoft.com/office/drawing/2014/main" id="{77A71797-6231-45B0-B845-9AE4CAE1B0B5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827071"/>
                    <a:ext cx="168701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70" name="Rechte verbindingslijn 69">
                    <a:extLst>
                      <a:ext uri="{FF2B5EF4-FFF2-40B4-BE49-F238E27FC236}">
                        <a16:creationId xmlns:a16="http://schemas.microsoft.com/office/drawing/2014/main" id="{5B52869F-6E53-4AE3-9CEF-691FF4B128BF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959646"/>
                    <a:ext cx="168701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71" name="Rechte verbindingslijn 70">
                    <a:extLst>
                      <a:ext uri="{FF2B5EF4-FFF2-40B4-BE49-F238E27FC236}">
                        <a16:creationId xmlns:a16="http://schemas.microsoft.com/office/drawing/2014/main" id="{CD699A2D-778C-4FB0-8D61-3A585E4E5BC1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926503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72" name="Rechte verbindingslijn 71">
                    <a:extLst>
                      <a:ext uri="{FF2B5EF4-FFF2-40B4-BE49-F238E27FC236}">
                        <a16:creationId xmlns:a16="http://schemas.microsoft.com/office/drawing/2014/main" id="{0AB56DD5-01B7-4B73-BA96-F81909A3CD02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893359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73" name="Rechte verbindingslijn 72">
                    <a:extLst>
                      <a:ext uri="{FF2B5EF4-FFF2-40B4-BE49-F238E27FC236}">
                        <a16:creationId xmlns:a16="http://schemas.microsoft.com/office/drawing/2014/main" id="{1FDB2DF5-1B4E-4534-920B-34EFDA8990B1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860215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</p:grpSp>
            <p:sp>
              <p:nvSpPr>
                <p:cNvPr id="68" name="Pijl: rechts 67">
                  <a:extLst>
                    <a:ext uri="{FF2B5EF4-FFF2-40B4-BE49-F238E27FC236}">
                      <a16:creationId xmlns:a16="http://schemas.microsoft.com/office/drawing/2014/main" id="{2EF765CF-0CB0-4A36-8614-D6A26930F53B}"/>
                    </a:ext>
                  </a:extLst>
                </p:cNvPr>
                <p:cNvSpPr/>
                <p:nvPr userDrawn="1"/>
              </p:nvSpPr>
              <p:spPr>
                <a:xfrm>
                  <a:off x="-2866744" y="858737"/>
                  <a:ext cx="70676" cy="67902"/>
                </a:xfrm>
                <a:prstGeom prst="rightArrow">
                  <a:avLst>
                    <a:gd name="adj1" fmla="val 25329"/>
                    <a:gd name="adj2" fmla="val 63628"/>
                  </a:avLst>
                </a:prstGeom>
                <a:solidFill>
                  <a:srgbClr val="4A7DB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p:grpSp>
          <p:grpSp>
            <p:nvGrpSpPr>
              <p:cNvPr id="37" name="Groep 36">
                <a:extLst>
                  <a:ext uri="{FF2B5EF4-FFF2-40B4-BE49-F238E27FC236}">
                    <a16:creationId xmlns:a16="http://schemas.microsoft.com/office/drawing/2014/main" id="{21AF4483-3C5E-43C6-B421-441661CC33FF}"/>
                  </a:ext>
                </a:extLst>
              </p:cNvPr>
              <p:cNvGrpSpPr/>
              <p:nvPr userDrawn="1"/>
            </p:nvGrpSpPr>
            <p:grpSpPr>
              <a:xfrm>
                <a:off x="-3605171" y="830871"/>
                <a:ext cx="139423" cy="109566"/>
                <a:chOff x="-2866744" y="518074"/>
                <a:chExt cx="168701" cy="132575"/>
              </a:xfrm>
            </p:grpSpPr>
            <p:grpSp>
              <p:nvGrpSpPr>
                <p:cNvPr id="60" name="Groep 59">
                  <a:extLst>
                    <a:ext uri="{FF2B5EF4-FFF2-40B4-BE49-F238E27FC236}">
                      <a16:creationId xmlns:a16="http://schemas.microsoft.com/office/drawing/2014/main" id="{6603A20A-4A0F-43EA-847D-9C3D4CB09F65}"/>
                    </a:ext>
                  </a:extLst>
                </p:cNvPr>
                <p:cNvGrpSpPr/>
                <p:nvPr userDrawn="1"/>
              </p:nvGrpSpPr>
              <p:grpSpPr>
                <a:xfrm>
                  <a:off x="-2866744" y="518074"/>
                  <a:ext cx="168701" cy="132575"/>
                  <a:chOff x="-2866744" y="518074"/>
                  <a:chExt cx="168701" cy="132575"/>
                </a:xfrm>
              </p:grpSpPr>
              <p:cxnSp>
                <p:nvCxnSpPr>
                  <p:cNvPr id="62" name="Rechte verbindingslijn 61">
                    <a:extLst>
                      <a:ext uri="{FF2B5EF4-FFF2-40B4-BE49-F238E27FC236}">
                        <a16:creationId xmlns:a16="http://schemas.microsoft.com/office/drawing/2014/main" id="{B66E3182-7346-4817-8CB8-35E2F6F76DF7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518074"/>
                    <a:ext cx="168701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63" name="Rechte verbindingslijn 62">
                    <a:extLst>
                      <a:ext uri="{FF2B5EF4-FFF2-40B4-BE49-F238E27FC236}">
                        <a16:creationId xmlns:a16="http://schemas.microsoft.com/office/drawing/2014/main" id="{B42F3CA4-B573-4BAE-BB70-E6944F347138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650649"/>
                    <a:ext cx="168701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64" name="Rechte verbindingslijn 63">
                    <a:extLst>
                      <a:ext uri="{FF2B5EF4-FFF2-40B4-BE49-F238E27FC236}">
                        <a16:creationId xmlns:a16="http://schemas.microsoft.com/office/drawing/2014/main" id="{CF2E6800-F414-4D6B-AA72-A824D79F4F4B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617506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65" name="Rechte verbindingslijn 64">
                    <a:extLst>
                      <a:ext uri="{FF2B5EF4-FFF2-40B4-BE49-F238E27FC236}">
                        <a16:creationId xmlns:a16="http://schemas.microsoft.com/office/drawing/2014/main" id="{8026ED62-AF9A-4CA8-B98B-E9913D318B74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584362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66" name="Rechte verbindingslijn 65">
                    <a:extLst>
                      <a:ext uri="{FF2B5EF4-FFF2-40B4-BE49-F238E27FC236}">
                        <a16:creationId xmlns:a16="http://schemas.microsoft.com/office/drawing/2014/main" id="{9FDEA268-0923-4239-B561-511BF0C8CB19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551218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</p:grpSp>
            <p:sp>
              <p:nvSpPr>
                <p:cNvPr id="61" name="Pijl: rechts 60">
                  <a:extLst>
                    <a:ext uri="{FF2B5EF4-FFF2-40B4-BE49-F238E27FC236}">
                      <a16:creationId xmlns:a16="http://schemas.microsoft.com/office/drawing/2014/main" id="{630B6DAD-69D3-4603-BAFA-EC05B1661A48}"/>
                    </a:ext>
                  </a:extLst>
                </p:cNvPr>
                <p:cNvSpPr/>
                <p:nvPr userDrawn="1"/>
              </p:nvSpPr>
              <p:spPr>
                <a:xfrm flipH="1">
                  <a:off x="-2866744" y="549740"/>
                  <a:ext cx="70676" cy="67902"/>
                </a:xfrm>
                <a:prstGeom prst="rightArrow">
                  <a:avLst>
                    <a:gd name="adj1" fmla="val 25329"/>
                    <a:gd name="adj2" fmla="val 63628"/>
                  </a:avLst>
                </a:prstGeom>
                <a:solidFill>
                  <a:srgbClr val="4A7DB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p:grpSp>
          <p:cxnSp>
            <p:nvCxnSpPr>
              <p:cNvPr id="38" name="Rechte verbindingslijn 37">
                <a:extLst>
                  <a:ext uri="{FF2B5EF4-FFF2-40B4-BE49-F238E27FC236}">
                    <a16:creationId xmlns:a16="http://schemas.microsoft.com/office/drawing/2014/main" id="{7D964AD8-9EDF-4BDD-8A8D-96569707B8EE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flipV="1">
                <a:off x="-3459956" y="588169"/>
                <a:ext cx="547687" cy="219076"/>
              </a:xfrm>
              <a:prstGeom prst="line">
                <a:avLst/>
              </a:prstGeom>
              <a:noFill/>
              <a:ln w="19050" cap="rnd" cmpd="sng" algn="ctr">
                <a:solidFill>
                  <a:schemeClr val="accent1"/>
                </a:solidFill>
                <a:prstDash val="solid"/>
                <a:headEnd type="oval"/>
              </a:ln>
              <a:effectLst/>
            </p:spPr>
          </p:cxnSp>
          <p:cxnSp>
            <p:nvCxnSpPr>
              <p:cNvPr id="39" name="Rechte verbindingslijn 38">
                <a:extLst>
                  <a:ext uri="{FF2B5EF4-FFF2-40B4-BE49-F238E27FC236}">
                    <a16:creationId xmlns:a16="http://schemas.microsoft.com/office/drawing/2014/main" id="{4EE14413-C83F-4831-A9EB-924E25176C1C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-3224213" y="828675"/>
                <a:ext cx="319088" cy="0"/>
              </a:xfrm>
              <a:prstGeom prst="line">
                <a:avLst/>
              </a:prstGeom>
              <a:noFill/>
              <a:ln w="19050" cap="rnd" cmpd="sng" algn="ctr">
                <a:solidFill>
                  <a:schemeClr val="accent1"/>
                </a:solidFill>
                <a:prstDash val="solid"/>
                <a:headEnd type="oval"/>
              </a:ln>
              <a:effectLst/>
            </p:spPr>
          </p:cxnSp>
          <p:sp>
            <p:nvSpPr>
              <p:cNvPr id="40" name="Rechthoek 39">
                <a:extLst>
                  <a:ext uri="{FF2B5EF4-FFF2-40B4-BE49-F238E27FC236}">
                    <a16:creationId xmlns:a16="http://schemas.microsoft.com/office/drawing/2014/main" id="{98391F73-A106-4933-96F5-D23E414F26F1}"/>
                  </a:ext>
                </a:extLst>
              </p:cNvPr>
              <p:cNvSpPr/>
              <p:nvPr userDrawn="1"/>
            </p:nvSpPr>
            <p:spPr>
              <a:xfrm>
                <a:off x="-2559903" y="512179"/>
                <a:ext cx="2189042" cy="151083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ctr"/>
              <a:lstStyle/>
              <a:p>
                <a:pPr marL="0" marR="0" lvl="0" indent="0" defTabSz="91440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1100" b="0" i="0" u="none" strike="noStrike" kern="0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Tekstniveau omhoog</a:t>
                </a:r>
              </a:p>
            </p:txBody>
          </p:sp>
          <p:sp>
            <p:nvSpPr>
              <p:cNvPr id="41" name="Rechthoek 40">
                <a:extLst>
                  <a:ext uri="{FF2B5EF4-FFF2-40B4-BE49-F238E27FC236}">
                    <a16:creationId xmlns:a16="http://schemas.microsoft.com/office/drawing/2014/main" id="{39749ACF-E442-4FC2-A269-3EFD55841387}"/>
                  </a:ext>
                </a:extLst>
              </p:cNvPr>
              <p:cNvSpPr/>
              <p:nvPr userDrawn="1"/>
            </p:nvSpPr>
            <p:spPr>
              <a:xfrm>
                <a:off x="-2559903" y="819562"/>
                <a:ext cx="2189043" cy="142202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ctr"/>
              <a:lstStyle/>
              <a:p>
                <a:pPr marL="0" marR="0" lvl="0" indent="0" defTabSz="91440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1100" b="0" i="0" u="none" strike="noStrike" kern="0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Tekstniveau omlaag</a:t>
                </a:r>
              </a:p>
            </p:txBody>
          </p:sp>
          <p:grpSp>
            <p:nvGrpSpPr>
              <p:cNvPr id="42" name="Groep 41">
                <a:extLst>
                  <a:ext uri="{FF2B5EF4-FFF2-40B4-BE49-F238E27FC236}">
                    <a16:creationId xmlns:a16="http://schemas.microsoft.com/office/drawing/2014/main" id="{13AB2EE3-3BC5-47FE-A321-79B7E523EDE6}"/>
                  </a:ext>
                </a:extLst>
              </p:cNvPr>
              <p:cNvGrpSpPr/>
              <p:nvPr userDrawn="1"/>
            </p:nvGrpSpPr>
            <p:grpSpPr>
              <a:xfrm>
                <a:off x="-2916763" y="769168"/>
                <a:ext cx="268738" cy="248381"/>
                <a:chOff x="-2916763" y="769168"/>
                <a:chExt cx="268738" cy="248381"/>
              </a:xfrm>
            </p:grpSpPr>
            <p:sp>
              <p:nvSpPr>
                <p:cNvPr id="52" name="Rechthoek 51">
                  <a:extLst>
                    <a:ext uri="{FF2B5EF4-FFF2-40B4-BE49-F238E27FC236}">
                      <a16:creationId xmlns:a16="http://schemas.microsoft.com/office/drawing/2014/main" id="{2F556F91-6A38-4593-AEE2-B9C2A30A98A2}"/>
                    </a:ext>
                  </a:extLst>
                </p:cNvPr>
                <p:cNvSpPr/>
                <p:nvPr userDrawn="1"/>
              </p:nvSpPr>
              <p:spPr>
                <a:xfrm>
                  <a:off x="-2916763" y="769168"/>
                  <a:ext cx="268738" cy="248381"/>
                </a:xfrm>
                <a:prstGeom prst="rect">
                  <a:avLst/>
                </a:prstGeom>
                <a:solidFill>
                  <a:srgbClr val="FFFFFF"/>
                </a:solidFill>
                <a:ln w="3175">
                  <a:solidFill>
                    <a:srgbClr val="DADADA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nl-NL" sz="1050" b="0" noProof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grpSp>
              <p:nvGrpSpPr>
                <p:cNvPr id="53" name="Groep 52">
                  <a:extLst>
                    <a:ext uri="{FF2B5EF4-FFF2-40B4-BE49-F238E27FC236}">
                      <a16:creationId xmlns:a16="http://schemas.microsoft.com/office/drawing/2014/main" id="{B3F7C9E3-9D62-4353-9B82-707A6C4F43BA}"/>
                    </a:ext>
                  </a:extLst>
                </p:cNvPr>
                <p:cNvGrpSpPr/>
                <p:nvPr userDrawn="1"/>
              </p:nvGrpSpPr>
              <p:grpSpPr>
                <a:xfrm>
                  <a:off x="-2866744" y="827071"/>
                  <a:ext cx="168701" cy="132575"/>
                  <a:chOff x="-2866744" y="827071"/>
                  <a:chExt cx="168701" cy="132575"/>
                </a:xfrm>
              </p:grpSpPr>
              <p:cxnSp>
                <p:nvCxnSpPr>
                  <p:cNvPr id="55" name="Rechte verbindingslijn 54">
                    <a:extLst>
                      <a:ext uri="{FF2B5EF4-FFF2-40B4-BE49-F238E27FC236}">
                        <a16:creationId xmlns:a16="http://schemas.microsoft.com/office/drawing/2014/main" id="{B7B1197E-1551-41DC-9DF1-2ECF21D0E7D1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827071"/>
                    <a:ext cx="168701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56" name="Rechte verbindingslijn 55">
                    <a:extLst>
                      <a:ext uri="{FF2B5EF4-FFF2-40B4-BE49-F238E27FC236}">
                        <a16:creationId xmlns:a16="http://schemas.microsoft.com/office/drawing/2014/main" id="{AEC0D860-FBC1-4E1F-859B-DD700BC2CF86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959646"/>
                    <a:ext cx="168701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57" name="Rechte verbindingslijn 56">
                    <a:extLst>
                      <a:ext uri="{FF2B5EF4-FFF2-40B4-BE49-F238E27FC236}">
                        <a16:creationId xmlns:a16="http://schemas.microsoft.com/office/drawing/2014/main" id="{431791DA-54D7-478B-A167-398EB042FC60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926503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58" name="Rechte verbindingslijn 57">
                    <a:extLst>
                      <a:ext uri="{FF2B5EF4-FFF2-40B4-BE49-F238E27FC236}">
                        <a16:creationId xmlns:a16="http://schemas.microsoft.com/office/drawing/2014/main" id="{E11563C6-BCA8-46AF-A39A-0CBE2B85674F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893359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59" name="Rechte verbindingslijn 58">
                    <a:extLst>
                      <a:ext uri="{FF2B5EF4-FFF2-40B4-BE49-F238E27FC236}">
                        <a16:creationId xmlns:a16="http://schemas.microsoft.com/office/drawing/2014/main" id="{F7327984-3A2A-431F-B288-C5CF804A9B21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860215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</p:grpSp>
            <p:sp>
              <p:nvSpPr>
                <p:cNvPr id="54" name="Pijl: rechts 53">
                  <a:extLst>
                    <a:ext uri="{FF2B5EF4-FFF2-40B4-BE49-F238E27FC236}">
                      <a16:creationId xmlns:a16="http://schemas.microsoft.com/office/drawing/2014/main" id="{8CECDE43-768D-40A1-ADFC-4D3138C18DC3}"/>
                    </a:ext>
                  </a:extLst>
                </p:cNvPr>
                <p:cNvSpPr/>
                <p:nvPr userDrawn="1"/>
              </p:nvSpPr>
              <p:spPr>
                <a:xfrm>
                  <a:off x="-2866744" y="858737"/>
                  <a:ext cx="70676" cy="67902"/>
                </a:xfrm>
                <a:prstGeom prst="rightArrow">
                  <a:avLst>
                    <a:gd name="adj1" fmla="val 25329"/>
                    <a:gd name="adj2" fmla="val 63628"/>
                  </a:avLst>
                </a:prstGeom>
                <a:solidFill>
                  <a:srgbClr val="4A7DB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p:grpSp>
          <p:grpSp>
            <p:nvGrpSpPr>
              <p:cNvPr id="43" name="Groep 42">
                <a:extLst>
                  <a:ext uri="{FF2B5EF4-FFF2-40B4-BE49-F238E27FC236}">
                    <a16:creationId xmlns:a16="http://schemas.microsoft.com/office/drawing/2014/main" id="{0778A339-48D6-4C01-A0D0-125B778783F0}"/>
                  </a:ext>
                </a:extLst>
              </p:cNvPr>
              <p:cNvGrpSpPr/>
              <p:nvPr userDrawn="1"/>
            </p:nvGrpSpPr>
            <p:grpSpPr>
              <a:xfrm>
                <a:off x="-2916763" y="460171"/>
                <a:ext cx="268738" cy="248381"/>
                <a:chOff x="-2916763" y="460171"/>
                <a:chExt cx="268738" cy="248381"/>
              </a:xfrm>
            </p:grpSpPr>
            <p:sp>
              <p:nvSpPr>
                <p:cNvPr id="44" name="Rechthoek 43">
                  <a:extLst>
                    <a:ext uri="{FF2B5EF4-FFF2-40B4-BE49-F238E27FC236}">
                      <a16:creationId xmlns:a16="http://schemas.microsoft.com/office/drawing/2014/main" id="{F3A9A302-3B4C-40B3-BB27-8775E5CCE3E7}"/>
                    </a:ext>
                  </a:extLst>
                </p:cNvPr>
                <p:cNvSpPr/>
                <p:nvPr userDrawn="1"/>
              </p:nvSpPr>
              <p:spPr>
                <a:xfrm>
                  <a:off x="-2916763" y="460171"/>
                  <a:ext cx="268738" cy="248381"/>
                </a:xfrm>
                <a:prstGeom prst="rect">
                  <a:avLst/>
                </a:prstGeom>
                <a:solidFill>
                  <a:srgbClr val="FFFFFF"/>
                </a:solidFill>
                <a:ln w="3175">
                  <a:solidFill>
                    <a:srgbClr val="DADADA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nl-NL" sz="1050" b="0" noProof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grpSp>
              <p:nvGrpSpPr>
                <p:cNvPr id="45" name="Groep 44">
                  <a:extLst>
                    <a:ext uri="{FF2B5EF4-FFF2-40B4-BE49-F238E27FC236}">
                      <a16:creationId xmlns:a16="http://schemas.microsoft.com/office/drawing/2014/main" id="{777A3E3F-3DB2-48D7-B167-ED366EA1A04F}"/>
                    </a:ext>
                  </a:extLst>
                </p:cNvPr>
                <p:cNvGrpSpPr/>
                <p:nvPr userDrawn="1"/>
              </p:nvGrpSpPr>
              <p:grpSpPr>
                <a:xfrm>
                  <a:off x="-2866744" y="518074"/>
                  <a:ext cx="168701" cy="132575"/>
                  <a:chOff x="-2866744" y="518074"/>
                  <a:chExt cx="168701" cy="132575"/>
                </a:xfrm>
              </p:grpSpPr>
              <p:cxnSp>
                <p:nvCxnSpPr>
                  <p:cNvPr id="47" name="Rechte verbindingslijn 46">
                    <a:extLst>
                      <a:ext uri="{FF2B5EF4-FFF2-40B4-BE49-F238E27FC236}">
                        <a16:creationId xmlns:a16="http://schemas.microsoft.com/office/drawing/2014/main" id="{7A0848F1-E93A-4C80-A53C-C8BE5CD5C355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518074"/>
                    <a:ext cx="168701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48" name="Rechte verbindingslijn 47">
                    <a:extLst>
                      <a:ext uri="{FF2B5EF4-FFF2-40B4-BE49-F238E27FC236}">
                        <a16:creationId xmlns:a16="http://schemas.microsoft.com/office/drawing/2014/main" id="{1EDC7C16-DDD1-4C65-A438-72B9C84A7A21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650649"/>
                    <a:ext cx="168701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49" name="Rechte verbindingslijn 48">
                    <a:extLst>
                      <a:ext uri="{FF2B5EF4-FFF2-40B4-BE49-F238E27FC236}">
                        <a16:creationId xmlns:a16="http://schemas.microsoft.com/office/drawing/2014/main" id="{ADCE97DF-BC77-43F2-A2A8-20EA6C441352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617506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50" name="Rechte verbindingslijn 49">
                    <a:extLst>
                      <a:ext uri="{FF2B5EF4-FFF2-40B4-BE49-F238E27FC236}">
                        <a16:creationId xmlns:a16="http://schemas.microsoft.com/office/drawing/2014/main" id="{3587D9ED-3E29-4F8F-97A7-1AAECC8BE378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584362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51" name="Rechte verbindingslijn 50">
                    <a:extLst>
                      <a:ext uri="{FF2B5EF4-FFF2-40B4-BE49-F238E27FC236}">
                        <a16:creationId xmlns:a16="http://schemas.microsoft.com/office/drawing/2014/main" id="{581FA0B3-9F15-4CC8-BE8E-F64C6808EE0B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551218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</p:grpSp>
            <p:sp>
              <p:nvSpPr>
                <p:cNvPr id="46" name="Pijl: rechts 45">
                  <a:extLst>
                    <a:ext uri="{FF2B5EF4-FFF2-40B4-BE49-F238E27FC236}">
                      <a16:creationId xmlns:a16="http://schemas.microsoft.com/office/drawing/2014/main" id="{DA782EA1-B083-465C-AD59-D79339EB7AF7}"/>
                    </a:ext>
                  </a:extLst>
                </p:cNvPr>
                <p:cNvSpPr/>
                <p:nvPr userDrawn="1"/>
              </p:nvSpPr>
              <p:spPr>
                <a:xfrm flipH="1">
                  <a:off x="-2866744" y="549740"/>
                  <a:ext cx="70676" cy="67902"/>
                </a:xfrm>
                <a:prstGeom prst="rightArrow">
                  <a:avLst>
                    <a:gd name="adj1" fmla="val 25329"/>
                    <a:gd name="adj2" fmla="val 63628"/>
                  </a:avLst>
                </a:prstGeom>
                <a:solidFill>
                  <a:srgbClr val="4A7DB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p:grpSp>
        </p:grpSp>
      </p:grpSp>
      <p:grpSp>
        <p:nvGrpSpPr>
          <p:cNvPr id="76" name="INSTRUCTIE">
            <a:extLst>
              <a:ext uri="{FF2B5EF4-FFF2-40B4-BE49-F238E27FC236}">
                <a16:creationId xmlns:a16="http://schemas.microsoft.com/office/drawing/2014/main" id="{3795E567-C083-4A59-9719-9EDA40863B5F}"/>
              </a:ext>
            </a:extLst>
          </p:cNvPr>
          <p:cNvGrpSpPr/>
          <p:nvPr userDrawn="1"/>
        </p:nvGrpSpPr>
        <p:grpSpPr>
          <a:xfrm>
            <a:off x="5846" y="7033211"/>
            <a:ext cx="3727954" cy="1728407"/>
            <a:chOff x="5846" y="7033211"/>
            <a:chExt cx="3727954" cy="1728407"/>
          </a:xfrm>
        </p:grpSpPr>
        <p:sp>
          <p:nvSpPr>
            <p:cNvPr id="77" name="Rechthoek 76">
              <a:extLst>
                <a:ext uri="{FF2B5EF4-FFF2-40B4-BE49-F238E27FC236}">
                  <a16:creationId xmlns:a16="http://schemas.microsoft.com/office/drawing/2014/main" id="{44B81196-509D-46D0-AE23-8E23B319735B}"/>
                </a:ext>
              </a:extLst>
            </p:cNvPr>
            <p:cNvSpPr/>
            <p:nvPr userDrawn="1"/>
          </p:nvSpPr>
          <p:spPr>
            <a:xfrm>
              <a:off x="5846" y="7033211"/>
              <a:ext cx="3727954" cy="1577390"/>
            </a:xfrm>
            <a:prstGeom prst="rect">
              <a:avLst/>
            </a:prstGeom>
            <a:solidFill>
              <a:srgbClr val="FFFFFF"/>
            </a:solidFill>
            <a:ln w="6350">
              <a:solidFill>
                <a:srgbClr val="ECECEC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0000" tIns="144000" rIns="180000" bIns="14400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l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</a:pPr>
              <a:r>
                <a:rPr lang="nl-NL" sz="1400" b="1" cap="all" baseline="0" noProof="0">
                  <a:solidFill>
                    <a:schemeClr val="accent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Voettekst, dia nummer </a:t>
              </a:r>
              <a:br>
                <a:rPr lang="nl-NL" sz="1400" b="1" cap="all" baseline="0" noProof="0">
                  <a:solidFill>
                    <a:schemeClr val="accent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</a:br>
              <a:r>
                <a:rPr lang="nl-NL" sz="1400" b="1" cap="all" baseline="0" noProof="0">
                  <a:solidFill>
                    <a:schemeClr val="accent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en datum aanpassen</a:t>
              </a:r>
            </a:p>
          </p:txBody>
        </p:sp>
        <p:sp>
          <p:nvSpPr>
            <p:cNvPr id="78" name="Ovaal 77">
              <a:extLst>
                <a:ext uri="{FF2B5EF4-FFF2-40B4-BE49-F238E27FC236}">
                  <a16:creationId xmlns:a16="http://schemas.microsoft.com/office/drawing/2014/main" id="{8E80BE79-E2D8-42D0-A81B-7D59C9C3DA1C}"/>
                </a:ext>
              </a:extLst>
            </p:cNvPr>
            <p:cNvSpPr/>
            <p:nvPr userDrawn="1"/>
          </p:nvSpPr>
          <p:spPr>
            <a:xfrm>
              <a:off x="188424" y="7678534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1</a:t>
              </a:r>
            </a:p>
          </p:txBody>
        </p:sp>
        <p:sp>
          <p:nvSpPr>
            <p:cNvPr id="79" name="Rechthoek 78">
              <a:extLst>
                <a:ext uri="{FF2B5EF4-FFF2-40B4-BE49-F238E27FC236}">
                  <a16:creationId xmlns:a16="http://schemas.microsoft.com/office/drawing/2014/main" id="{6F287822-D682-49CB-A05F-0D59B552AD81}"/>
                </a:ext>
              </a:extLst>
            </p:cNvPr>
            <p:cNvSpPr/>
            <p:nvPr userDrawn="1"/>
          </p:nvSpPr>
          <p:spPr>
            <a:xfrm>
              <a:off x="472596" y="7678534"/>
              <a:ext cx="2322719" cy="316729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Ga naar de tab </a:t>
              </a:r>
              <a:r>
                <a:rPr kumimoji="0" lang="nl-NL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‘Invoegen’</a:t>
              </a: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 en klik op</a:t>
              </a:r>
              <a:b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</a:br>
              <a:r>
                <a:rPr kumimoji="0" lang="nl-NL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‘Kop- en voettekst’</a:t>
              </a: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.</a:t>
              </a:r>
            </a:p>
          </p:txBody>
        </p:sp>
        <p:sp>
          <p:nvSpPr>
            <p:cNvPr id="80" name="Ovaal 79">
              <a:extLst>
                <a:ext uri="{FF2B5EF4-FFF2-40B4-BE49-F238E27FC236}">
                  <a16:creationId xmlns:a16="http://schemas.microsoft.com/office/drawing/2014/main" id="{BBBD3EF8-F8B1-4C28-BD02-A3F44C20C3AE}"/>
                </a:ext>
              </a:extLst>
            </p:cNvPr>
            <p:cNvSpPr/>
            <p:nvPr userDrawn="1"/>
          </p:nvSpPr>
          <p:spPr>
            <a:xfrm>
              <a:off x="188424" y="8108869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2</a:t>
              </a:r>
            </a:p>
          </p:txBody>
        </p:sp>
        <p:sp>
          <p:nvSpPr>
            <p:cNvPr id="81" name="Rechthoek 80">
              <a:extLst>
                <a:ext uri="{FF2B5EF4-FFF2-40B4-BE49-F238E27FC236}">
                  <a16:creationId xmlns:a16="http://schemas.microsoft.com/office/drawing/2014/main" id="{4BEA95D4-5FD5-4457-A112-15C5925EF2A4}"/>
                </a:ext>
              </a:extLst>
            </p:cNvPr>
            <p:cNvSpPr/>
            <p:nvPr userDrawn="1"/>
          </p:nvSpPr>
          <p:spPr>
            <a:xfrm>
              <a:off x="472596" y="8108869"/>
              <a:ext cx="2322719" cy="652749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Klik op</a:t>
              </a:r>
              <a:r>
                <a:rPr kumimoji="0" lang="nl-NL" sz="12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 ‘Overal toepassen’</a:t>
              </a:r>
              <a:r>
                <a:rPr kumimoji="0" lang="nl-NL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 om de gegevens op elke slide toe te passen.</a:t>
              </a:r>
            </a:p>
          </p:txBody>
        </p:sp>
        <p:grpSp>
          <p:nvGrpSpPr>
            <p:cNvPr id="82" name="Groep 81">
              <a:extLst>
                <a:ext uri="{FF2B5EF4-FFF2-40B4-BE49-F238E27FC236}">
                  <a16:creationId xmlns:a16="http://schemas.microsoft.com/office/drawing/2014/main" id="{9C8CCB79-597B-4608-B9CD-62D2037FF2C2}"/>
                </a:ext>
              </a:extLst>
            </p:cNvPr>
            <p:cNvGrpSpPr/>
            <p:nvPr userDrawn="1"/>
          </p:nvGrpSpPr>
          <p:grpSpPr>
            <a:xfrm>
              <a:off x="2939884" y="7739834"/>
              <a:ext cx="681133" cy="750023"/>
              <a:chOff x="-910573" y="4987990"/>
              <a:chExt cx="681133" cy="750023"/>
            </a:xfrm>
          </p:grpSpPr>
          <p:grpSp>
            <p:nvGrpSpPr>
              <p:cNvPr id="83" name="Groep 82">
                <a:extLst>
                  <a:ext uri="{FF2B5EF4-FFF2-40B4-BE49-F238E27FC236}">
                    <a16:creationId xmlns:a16="http://schemas.microsoft.com/office/drawing/2014/main" id="{941B19ED-84E9-40F4-9054-6F81917815E5}"/>
                  </a:ext>
                </a:extLst>
              </p:cNvPr>
              <p:cNvGrpSpPr/>
              <p:nvPr userDrawn="1"/>
            </p:nvGrpSpPr>
            <p:grpSpPr>
              <a:xfrm>
                <a:off x="-713542" y="4987990"/>
                <a:ext cx="287071" cy="379107"/>
                <a:chOff x="-4050578" y="288410"/>
                <a:chExt cx="322125" cy="379107"/>
              </a:xfrm>
            </p:grpSpPr>
            <p:sp>
              <p:nvSpPr>
                <p:cNvPr id="85" name="Rechthoek met één afgeknipte en afgeronde hoek 47">
                  <a:extLst>
                    <a:ext uri="{FF2B5EF4-FFF2-40B4-BE49-F238E27FC236}">
                      <a16:creationId xmlns:a16="http://schemas.microsoft.com/office/drawing/2014/main" id="{375B009C-DB59-472F-88C7-17AFE2158D2E}"/>
                    </a:ext>
                  </a:extLst>
                </p:cNvPr>
                <p:cNvSpPr/>
                <p:nvPr userDrawn="1"/>
              </p:nvSpPr>
              <p:spPr>
                <a:xfrm>
                  <a:off x="-4050578" y="288410"/>
                  <a:ext cx="322125" cy="379107"/>
                </a:xfrm>
                <a:prstGeom prst="snipRoundRect">
                  <a:avLst>
                    <a:gd name="adj1" fmla="val 0"/>
                    <a:gd name="adj2" fmla="val 33753"/>
                  </a:avLst>
                </a:prstGeom>
                <a:solidFill>
                  <a:sysClr val="window" lastClr="FFFFFF"/>
                </a:solidFill>
                <a:ln w="12700" cap="flat" cmpd="sng" algn="ctr">
                  <a:solidFill>
                    <a:srgbClr val="FFFFFF">
                      <a:lumMod val="65000"/>
                    </a:srgbClr>
                  </a:solidFill>
                  <a:prstDash val="solid"/>
                </a:ln>
                <a:effectLst/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900" b="0" i="0" u="none" strike="noStrike" kern="0" cap="none" spc="0" normalizeH="0" baseline="0" noProof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86" name="Rechthoekige driehoek 85">
                  <a:extLst>
                    <a:ext uri="{FF2B5EF4-FFF2-40B4-BE49-F238E27FC236}">
                      <a16:creationId xmlns:a16="http://schemas.microsoft.com/office/drawing/2014/main" id="{B90DF2EE-E117-4901-B35A-4F1157C56E78}"/>
                    </a:ext>
                  </a:extLst>
                </p:cNvPr>
                <p:cNvSpPr/>
                <p:nvPr userDrawn="1"/>
              </p:nvSpPr>
              <p:spPr>
                <a:xfrm>
                  <a:off x="-3833537" y="291656"/>
                  <a:ext cx="103133" cy="93757"/>
                </a:xfrm>
                <a:prstGeom prst="rtTriangle">
                  <a:avLst/>
                </a:prstGeom>
                <a:solidFill>
                  <a:sysClr val="window" lastClr="FFFFFF"/>
                </a:solidFill>
                <a:ln w="12700" cap="flat" cmpd="sng" algn="ctr">
                  <a:solidFill>
                    <a:srgbClr val="FFFFFF">
                      <a:lumMod val="65000"/>
                    </a:srgbClr>
                  </a:solidFill>
                  <a:prstDash val="solid"/>
                </a:ln>
                <a:effectLst/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900" b="0" i="0" u="none" strike="noStrike" kern="0" cap="none" spc="0" normalizeH="0" baseline="0" noProof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87" name="Rechthoek 86">
                  <a:extLst>
                    <a:ext uri="{FF2B5EF4-FFF2-40B4-BE49-F238E27FC236}">
                      <a16:creationId xmlns:a16="http://schemas.microsoft.com/office/drawing/2014/main" id="{D7B865D4-2710-4613-8985-EBE08C23A59B}"/>
                    </a:ext>
                  </a:extLst>
                </p:cNvPr>
                <p:cNvSpPr/>
                <p:nvPr userDrawn="1"/>
              </p:nvSpPr>
              <p:spPr>
                <a:xfrm>
                  <a:off x="-4013673" y="314848"/>
                  <a:ext cx="140930" cy="70565"/>
                </a:xfrm>
                <a:prstGeom prst="rect">
                  <a:avLst/>
                </a:prstGeom>
                <a:solidFill>
                  <a:srgbClr val="EDC87E"/>
                </a:solidFill>
                <a:ln w="12700" cap="flat" cmpd="sng" algn="ctr">
                  <a:noFill/>
                  <a:prstDash val="solid"/>
                </a:ln>
                <a:effectLst/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900" b="0" i="0" u="none" strike="noStrike" kern="0" cap="none" spc="0" normalizeH="0" baseline="0" noProof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88" name="Rechthoek 87">
                  <a:extLst>
                    <a:ext uri="{FF2B5EF4-FFF2-40B4-BE49-F238E27FC236}">
                      <a16:creationId xmlns:a16="http://schemas.microsoft.com/office/drawing/2014/main" id="{D112FBE9-AFFF-4BF2-9A8C-186A1AE158FB}"/>
                    </a:ext>
                  </a:extLst>
                </p:cNvPr>
                <p:cNvSpPr/>
                <p:nvPr userDrawn="1"/>
              </p:nvSpPr>
              <p:spPr>
                <a:xfrm>
                  <a:off x="-4020379" y="586428"/>
                  <a:ext cx="261727" cy="61406"/>
                </a:xfrm>
                <a:prstGeom prst="rect">
                  <a:avLst/>
                </a:prstGeom>
                <a:solidFill>
                  <a:srgbClr val="EDC87E"/>
                </a:solidFill>
                <a:ln w="12700" cap="flat" cmpd="sng" algn="ctr">
                  <a:noFill/>
                  <a:prstDash val="solid"/>
                </a:ln>
                <a:effectLst/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R="0" lvl="0" indent="0" algn="ctr" defTabSz="914400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nl-NL" sz="900" b="0" i="0" u="none" strike="noStrike" kern="0" cap="none" spc="0" normalizeH="0" baseline="0" noProof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p:grpSp>
          <p:sp>
            <p:nvSpPr>
              <p:cNvPr id="84" name="Rechthoek 83">
                <a:extLst>
                  <a:ext uri="{FF2B5EF4-FFF2-40B4-BE49-F238E27FC236}">
                    <a16:creationId xmlns:a16="http://schemas.microsoft.com/office/drawing/2014/main" id="{E3E1132B-BFB5-4A54-8DD7-666EC6FBDCCE}"/>
                  </a:ext>
                </a:extLst>
              </p:cNvPr>
              <p:cNvSpPr/>
              <p:nvPr userDrawn="1"/>
            </p:nvSpPr>
            <p:spPr>
              <a:xfrm>
                <a:off x="-910573" y="5352063"/>
                <a:ext cx="681133" cy="385950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900" b="0" i="0" u="none" strike="noStrike" kern="0" cap="none" spc="0" normalizeH="0" baseline="0" noProof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Koptekst en voettekst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7936366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[links]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- INFO">
            <a:extLst>
              <a:ext uri="{FF2B5EF4-FFF2-40B4-BE49-F238E27FC236}">
                <a16:creationId xmlns:a16="http://schemas.microsoft.com/office/drawing/2014/main" id="{B10543DB-D9D8-47C4-865B-BE11B7029992}"/>
              </a:ext>
            </a:extLst>
          </p:cNvPr>
          <p:cNvSpPr txBox="1"/>
          <p:nvPr userDrawn="1"/>
        </p:nvSpPr>
        <p:spPr>
          <a:xfrm>
            <a:off x="0" y="-363556"/>
            <a:ext cx="12179300" cy="198456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l"/>
            <a:r>
              <a:rPr lang="nl-NL" sz="1400" b="1" cap="all" spc="0" baseline="0" dirty="0">
                <a:solidFill>
                  <a:sysClr val="windowText" lastClr="000000"/>
                </a:solidFill>
                <a:latin typeface="+mn-lt"/>
                <a:cs typeface="Calibri" panose="020F0502020204030204" pitchFamily="34" charset="0"/>
              </a:rPr>
              <a:t>Titel [links]</a:t>
            </a:r>
          </a:p>
        </p:txBody>
      </p:sp>
      <p:sp>
        <p:nvSpPr>
          <p:cNvPr id="2" name="titel">
            <a:extLst>
              <a:ext uri="{FF2B5EF4-FFF2-40B4-BE49-F238E27FC236}">
                <a16:creationId xmlns:a16="http://schemas.microsoft.com/office/drawing/2014/main" id="{D343BD9E-9AEB-4DF2-BA9D-F7BEF898D6E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nl-NL" dirty="0"/>
              <a:t>Titel slide</a:t>
            </a:r>
          </a:p>
        </p:txBody>
      </p:sp>
      <p:sp>
        <p:nvSpPr>
          <p:cNvPr id="4" name="voettekst">
            <a:extLst>
              <a:ext uri="{FF2B5EF4-FFF2-40B4-BE49-F238E27FC236}">
                <a16:creationId xmlns:a16="http://schemas.microsoft.com/office/drawing/2014/main" id="{CF55FD3F-6263-4181-9930-742B37E44E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Wezijnzelfhetmedicijn.nl/flevoland</a:t>
            </a:r>
            <a:endParaRPr lang="nl-NL" dirty="0"/>
          </a:p>
        </p:txBody>
      </p:sp>
      <p:sp>
        <p:nvSpPr>
          <p:cNvPr id="5" name="dianummer">
            <a:extLst>
              <a:ext uri="{FF2B5EF4-FFF2-40B4-BE49-F238E27FC236}">
                <a16:creationId xmlns:a16="http://schemas.microsoft.com/office/drawing/2014/main" id="{5FE84C7E-C14B-4A19-99E9-41458C490A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1A1203-CA3D-4D48-AFA0-9D668419C1D5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9" name="Tijdelijke aanduiding voor tekst 13">
            <a:extLst>
              <a:ext uri="{FF2B5EF4-FFF2-40B4-BE49-F238E27FC236}">
                <a16:creationId xmlns:a16="http://schemas.microsoft.com/office/drawing/2014/main" id="{F685157C-EE1D-4E35-B970-64430CE1105C}"/>
              </a:ext>
            </a:extLst>
          </p:cNvPr>
          <p:cNvSpPr txBox="1">
            <a:spLocks/>
          </p:cNvSpPr>
          <p:nvPr userDrawn="1"/>
        </p:nvSpPr>
        <p:spPr>
          <a:xfrm>
            <a:off x="10419247" y="474730"/>
            <a:ext cx="1450934" cy="710945"/>
          </a:xfrm>
          <a:prstGeom prst="rect">
            <a:avLst/>
          </a:prstGeom>
          <a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t="1" r="1968"/>
            </a:stretch>
          </a:blipFill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tx1"/>
              </a:buClr>
              <a:buFont typeface="Calibri" panose="020F050202020403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36575" indent="-2730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›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0" indent="0" algn="l" defTabSz="914400" rtl="0" eaLnBrk="1" latinLnBrk="0" hangingPunct="1">
              <a:lnSpc>
                <a:spcPts val="3200"/>
              </a:lnSpc>
              <a:spcBef>
                <a:spcPts val="500"/>
              </a:spcBef>
              <a:buFont typeface="Arial" panose="020B0604020202020204" pitchFamily="34" charset="0"/>
              <a:buNone/>
              <a:defRPr sz="3400" b="0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None/>
              <a:tabLst/>
              <a:defRPr sz="1800" b="0" kern="1200" cap="none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63525" indent="-26352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+mj-lt"/>
              <a:buAutoNum type="arabicPeriod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3525" indent="-26352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+mj-lt"/>
              <a:buAutoNum type="alphaLcPeriod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i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l-NL" baseline="0" dirty="0"/>
              <a:t> </a:t>
            </a:r>
            <a:endParaRPr lang="nl-NL" dirty="0"/>
          </a:p>
        </p:txBody>
      </p:sp>
      <p:sp>
        <p:nvSpPr>
          <p:cNvPr id="11" name="tekst">
            <a:extLst>
              <a:ext uri="{FF2B5EF4-FFF2-40B4-BE49-F238E27FC236}">
                <a16:creationId xmlns:a16="http://schemas.microsoft.com/office/drawing/2014/main" id="{AC75FBF0-1C42-4F88-B568-CBD4D295DE9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47689" y="994577"/>
            <a:ext cx="11101386" cy="198456"/>
          </a:xfrm>
        </p:spPr>
        <p:txBody>
          <a:bodyPr/>
          <a:lstStyle>
            <a:lvl1pPr>
              <a:buNone/>
              <a:defRPr sz="1800" b="0" i="0"/>
            </a:lvl1pPr>
            <a:lvl2pPr marL="0" indent="0">
              <a:buNone/>
              <a:defRPr sz="1800" b="0" i="0"/>
            </a:lvl2pPr>
            <a:lvl3pPr>
              <a:buFont typeface="Arial" panose="020B0604020202020204" pitchFamily="34" charset="0"/>
              <a:buNone/>
              <a:defRPr sz="1800" b="0" i="0"/>
            </a:lvl3pPr>
            <a:lvl4pPr>
              <a:buFont typeface="Arial" panose="020B0604020202020204" pitchFamily="34" charset="0"/>
              <a:buNone/>
              <a:defRPr sz="1800" b="0" i="0"/>
            </a:lvl4pPr>
            <a:lvl5pPr>
              <a:buFont typeface="Arial" panose="020B0604020202020204" pitchFamily="34" charset="0"/>
              <a:buNone/>
              <a:defRPr sz="1800" b="0" i="0"/>
            </a:lvl5pPr>
            <a:lvl6pPr>
              <a:buFont typeface="Arial" panose="020B0604020202020204" pitchFamily="34" charset="0"/>
              <a:buNone/>
              <a:defRPr sz="1800" b="0" i="0"/>
            </a:lvl6pPr>
            <a:lvl7pPr>
              <a:buFont typeface="Arial" panose="020B0604020202020204" pitchFamily="34" charset="0"/>
              <a:buNone/>
              <a:defRPr sz="1800" b="0" i="0"/>
            </a:lvl7pPr>
            <a:lvl8pPr>
              <a:buFont typeface="Arial" panose="020B0604020202020204" pitchFamily="34" charset="0"/>
              <a:buNone/>
              <a:defRPr sz="1800" b="0" i="0"/>
            </a:lvl8pPr>
            <a:lvl9pPr>
              <a:buFont typeface="Arial" panose="020B0604020202020204" pitchFamily="34" charset="0"/>
              <a:buNone/>
              <a:defRPr sz="1800" b="0" i="0"/>
            </a:lvl9pPr>
          </a:lstStyle>
          <a:p>
            <a:pPr lvl="0"/>
            <a:r>
              <a:rPr lang="nl-NL" dirty="0"/>
              <a:t>Subtitel</a:t>
            </a:r>
          </a:p>
        </p:txBody>
      </p:sp>
      <p:grpSp>
        <p:nvGrpSpPr>
          <p:cNvPr id="8" name="INSTRUCTIE">
            <a:extLst>
              <a:ext uri="{FF2B5EF4-FFF2-40B4-BE49-F238E27FC236}">
                <a16:creationId xmlns:a16="http://schemas.microsoft.com/office/drawing/2014/main" id="{C0570DAA-07E1-4DB3-A218-F1663DF7B673}"/>
              </a:ext>
            </a:extLst>
          </p:cNvPr>
          <p:cNvGrpSpPr/>
          <p:nvPr userDrawn="1"/>
        </p:nvGrpSpPr>
        <p:grpSpPr>
          <a:xfrm>
            <a:off x="-3786437" y="0"/>
            <a:ext cx="3693386" cy="5359349"/>
            <a:chOff x="-3786437" y="0"/>
            <a:chExt cx="3693386" cy="5359349"/>
          </a:xfrm>
        </p:grpSpPr>
        <p:sp>
          <p:nvSpPr>
            <p:cNvPr id="10" name="Rechthoek 9">
              <a:extLst>
                <a:ext uri="{FF2B5EF4-FFF2-40B4-BE49-F238E27FC236}">
                  <a16:creationId xmlns:a16="http://schemas.microsoft.com/office/drawing/2014/main" id="{FCDBA5DC-ADA8-406E-830C-763955E7DE93}"/>
                </a:ext>
              </a:extLst>
            </p:cNvPr>
            <p:cNvSpPr/>
            <p:nvPr userDrawn="1"/>
          </p:nvSpPr>
          <p:spPr>
            <a:xfrm>
              <a:off x="-3786165" y="0"/>
              <a:ext cx="3593091" cy="4641338"/>
            </a:xfrm>
            <a:prstGeom prst="rect">
              <a:avLst/>
            </a:prstGeom>
            <a:solidFill>
              <a:srgbClr val="FFFFFF"/>
            </a:solidFill>
            <a:ln w="6350">
              <a:solidFill>
                <a:srgbClr val="ECECEC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0000" tIns="144000" rIns="180000" bIns="14400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l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</a:pPr>
              <a:r>
                <a:rPr lang="nl-NL" sz="1400" b="1" cap="all" baseline="0" noProof="0" dirty="0">
                  <a:solidFill>
                    <a:schemeClr val="accent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Tekstniveaus kiezen</a:t>
              </a:r>
            </a:p>
          </p:txBody>
        </p:sp>
        <p:sp>
          <p:nvSpPr>
            <p:cNvPr id="12" name="Ovaal 11">
              <a:extLst>
                <a:ext uri="{FF2B5EF4-FFF2-40B4-BE49-F238E27FC236}">
                  <a16:creationId xmlns:a16="http://schemas.microsoft.com/office/drawing/2014/main" id="{924A34C9-DC70-4AD1-9972-F11F7F5FBB64}"/>
                </a:ext>
              </a:extLst>
            </p:cNvPr>
            <p:cNvSpPr/>
            <p:nvPr userDrawn="1"/>
          </p:nvSpPr>
          <p:spPr>
            <a:xfrm>
              <a:off x="-3604183" y="1837484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1</a:t>
              </a:r>
            </a:p>
          </p:txBody>
        </p:sp>
        <p:sp>
          <p:nvSpPr>
            <p:cNvPr id="13" name="Rechthoek 12">
              <a:extLst>
                <a:ext uri="{FF2B5EF4-FFF2-40B4-BE49-F238E27FC236}">
                  <a16:creationId xmlns:a16="http://schemas.microsoft.com/office/drawing/2014/main" id="{2E9B5854-583D-4CE7-A1B8-0E4A203C0432}"/>
                </a:ext>
              </a:extLst>
            </p:cNvPr>
            <p:cNvSpPr/>
            <p:nvPr userDrawn="1"/>
          </p:nvSpPr>
          <p:spPr>
            <a:xfrm>
              <a:off x="-3319415" y="1837484"/>
              <a:ext cx="2949220" cy="18000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177800" marR="0" lvl="0" indent="-177800" defTabSz="91440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nl-NL" sz="1200" b="0" i="0" u="none" strike="noStrike" kern="0" cap="none" spc="0" normalizeH="0" baseline="0" noProof="0" dirty="0" err="1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Bullet</a:t>
              </a:r>
              <a:endParaRPr kumimoji="0" lang="nl-NL" sz="12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4" name="Ovaal 13">
              <a:extLst>
                <a:ext uri="{FF2B5EF4-FFF2-40B4-BE49-F238E27FC236}">
                  <a16:creationId xmlns:a16="http://schemas.microsoft.com/office/drawing/2014/main" id="{66BC7929-B14A-4D71-93D1-2264A978D7F0}"/>
                </a:ext>
              </a:extLst>
            </p:cNvPr>
            <p:cNvSpPr/>
            <p:nvPr userDrawn="1"/>
          </p:nvSpPr>
          <p:spPr>
            <a:xfrm>
              <a:off x="-3604183" y="2128768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2</a:t>
              </a:r>
            </a:p>
          </p:txBody>
        </p:sp>
        <p:sp>
          <p:nvSpPr>
            <p:cNvPr id="15" name="Rechthoek 14">
              <a:extLst>
                <a:ext uri="{FF2B5EF4-FFF2-40B4-BE49-F238E27FC236}">
                  <a16:creationId xmlns:a16="http://schemas.microsoft.com/office/drawing/2014/main" id="{E3767A49-827A-4F69-9456-BDF973A33929}"/>
                </a:ext>
              </a:extLst>
            </p:cNvPr>
            <p:cNvSpPr/>
            <p:nvPr userDrawn="1"/>
          </p:nvSpPr>
          <p:spPr>
            <a:xfrm>
              <a:off x="-3604183" y="1196113"/>
              <a:ext cx="3229047" cy="459227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Gebruik onder de tab </a:t>
              </a:r>
              <a:r>
                <a:rPr kumimoji="0" lang="nl-NL" sz="12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‘Start’</a:t>
              </a:r>
              <a:r>
                <a:rPr kumimoji="0" lang="nl-NL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 de </a:t>
              </a:r>
              <a:r>
                <a:rPr kumimoji="0" lang="nl-NL" sz="12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lijstniveau-knoppen</a:t>
              </a:r>
              <a:r>
                <a:rPr kumimoji="0" lang="nl-NL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 om een tekst niveau te kiezen. </a:t>
              </a:r>
              <a:br>
                <a:rPr kumimoji="0" lang="nl-NL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</a:br>
              <a:r>
                <a:rPr kumimoji="0" lang="nl-NL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Kies uit:</a:t>
              </a:r>
            </a:p>
          </p:txBody>
        </p:sp>
        <p:sp>
          <p:nvSpPr>
            <p:cNvPr id="16" name="Rechthoek 15">
              <a:extLst>
                <a:ext uri="{FF2B5EF4-FFF2-40B4-BE49-F238E27FC236}">
                  <a16:creationId xmlns:a16="http://schemas.microsoft.com/office/drawing/2014/main" id="{C34E6F00-C23D-4DB8-811D-07D610C55CFA}"/>
                </a:ext>
              </a:extLst>
            </p:cNvPr>
            <p:cNvSpPr/>
            <p:nvPr userDrawn="1"/>
          </p:nvSpPr>
          <p:spPr>
            <a:xfrm>
              <a:off x="-3319415" y="2128873"/>
              <a:ext cx="2949220" cy="18000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361950" marR="0" lvl="0" indent="-184150" defTabSz="91440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2"/>
                </a:buClr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nl-NL" sz="1200" b="0" i="0" u="none" strike="noStrike" kern="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Sub-bullet #1</a:t>
              </a:r>
            </a:p>
          </p:txBody>
        </p:sp>
        <p:sp>
          <p:nvSpPr>
            <p:cNvPr id="17" name="Ovaal 16">
              <a:extLst>
                <a:ext uri="{FF2B5EF4-FFF2-40B4-BE49-F238E27FC236}">
                  <a16:creationId xmlns:a16="http://schemas.microsoft.com/office/drawing/2014/main" id="{83DD56A6-60FE-4F16-8DDB-7CE0D1269D99}"/>
                </a:ext>
              </a:extLst>
            </p:cNvPr>
            <p:cNvSpPr/>
            <p:nvPr userDrawn="1"/>
          </p:nvSpPr>
          <p:spPr>
            <a:xfrm>
              <a:off x="-3604183" y="2420052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3</a:t>
              </a:r>
            </a:p>
          </p:txBody>
        </p:sp>
        <p:sp>
          <p:nvSpPr>
            <p:cNvPr id="18" name="Rechthoek 17">
              <a:extLst>
                <a:ext uri="{FF2B5EF4-FFF2-40B4-BE49-F238E27FC236}">
                  <a16:creationId xmlns:a16="http://schemas.microsoft.com/office/drawing/2014/main" id="{190F0407-DC0A-4B79-8D67-E77618F1F964}"/>
                </a:ext>
              </a:extLst>
            </p:cNvPr>
            <p:cNvSpPr/>
            <p:nvPr userDrawn="1"/>
          </p:nvSpPr>
          <p:spPr>
            <a:xfrm>
              <a:off x="-3319415" y="2420262"/>
              <a:ext cx="2949220" cy="18000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539750" marR="0" lvl="0" indent="-177800" defTabSz="91440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Calibri" panose="020F0502020204030204" pitchFamily="34" charset="0"/>
                <a:buChar char="–"/>
                <a:tabLst/>
                <a:defRPr/>
              </a:pPr>
              <a:r>
                <a:rPr kumimoji="0" lang="nl-NL" sz="1200" b="0" i="0" u="none" strike="noStrike" kern="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Sub-bullet #2</a:t>
              </a:r>
            </a:p>
          </p:txBody>
        </p:sp>
        <p:sp>
          <p:nvSpPr>
            <p:cNvPr id="19" name="Ovaal 18">
              <a:extLst>
                <a:ext uri="{FF2B5EF4-FFF2-40B4-BE49-F238E27FC236}">
                  <a16:creationId xmlns:a16="http://schemas.microsoft.com/office/drawing/2014/main" id="{E0978517-5FC7-4E53-9C57-1DDAA9F9A105}"/>
                </a:ext>
              </a:extLst>
            </p:cNvPr>
            <p:cNvSpPr/>
            <p:nvPr userDrawn="1"/>
          </p:nvSpPr>
          <p:spPr>
            <a:xfrm>
              <a:off x="-3604183" y="2711336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4</a:t>
              </a:r>
            </a:p>
          </p:txBody>
        </p:sp>
        <p:sp>
          <p:nvSpPr>
            <p:cNvPr id="20" name="Rechthoek 19">
              <a:extLst>
                <a:ext uri="{FF2B5EF4-FFF2-40B4-BE49-F238E27FC236}">
                  <a16:creationId xmlns:a16="http://schemas.microsoft.com/office/drawing/2014/main" id="{96136893-6AF9-472E-8267-50704FF3E4D1}"/>
                </a:ext>
              </a:extLst>
            </p:cNvPr>
            <p:cNvSpPr/>
            <p:nvPr userDrawn="1"/>
          </p:nvSpPr>
          <p:spPr>
            <a:xfrm>
              <a:off x="-3319415" y="2711651"/>
              <a:ext cx="2949220" cy="18000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nl-NL" sz="1200" b="0" i="0" u="none" strike="noStrike" kern="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Leestekst</a:t>
              </a:r>
            </a:p>
          </p:txBody>
        </p:sp>
        <p:sp>
          <p:nvSpPr>
            <p:cNvPr id="21" name="Ovaal 20">
              <a:extLst>
                <a:ext uri="{FF2B5EF4-FFF2-40B4-BE49-F238E27FC236}">
                  <a16:creationId xmlns:a16="http://schemas.microsoft.com/office/drawing/2014/main" id="{F2C3F630-B355-4A02-B82D-40E6C345E7E6}"/>
                </a:ext>
              </a:extLst>
            </p:cNvPr>
            <p:cNvSpPr/>
            <p:nvPr userDrawn="1"/>
          </p:nvSpPr>
          <p:spPr>
            <a:xfrm>
              <a:off x="-3604183" y="3002620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5</a:t>
              </a:r>
            </a:p>
          </p:txBody>
        </p:sp>
        <p:sp>
          <p:nvSpPr>
            <p:cNvPr id="22" name="Rechthoek 21">
              <a:extLst>
                <a:ext uri="{FF2B5EF4-FFF2-40B4-BE49-F238E27FC236}">
                  <a16:creationId xmlns:a16="http://schemas.microsoft.com/office/drawing/2014/main" id="{A131AF47-E31B-464D-AC6F-6AF220DBEE6F}"/>
                </a:ext>
              </a:extLst>
            </p:cNvPr>
            <p:cNvSpPr/>
            <p:nvPr userDrawn="1"/>
          </p:nvSpPr>
          <p:spPr>
            <a:xfrm>
              <a:off x="-3319415" y="3003040"/>
              <a:ext cx="2949220" cy="18000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nl-NL" sz="1400" b="1" i="0" u="none" strike="noStrike" kern="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Kop #1</a:t>
              </a:r>
            </a:p>
          </p:txBody>
        </p:sp>
        <p:sp>
          <p:nvSpPr>
            <p:cNvPr id="23" name="Ovaal 22">
              <a:extLst>
                <a:ext uri="{FF2B5EF4-FFF2-40B4-BE49-F238E27FC236}">
                  <a16:creationId xmlns:a16="http://schemas.microsoft.com/office/drawing/2014/main" id="{1F83E28C-B827-4B22-A99C-EFA8DB63ACFC}"/>
                </a:ext>
              </a:extLst>
            </p:cNvPr>
            <p:cNvSpPr/>
            <p:nvPr userDrawn="1"/>
          </p:nvSpPr>
          <p:spPr>
            <a:xfrm>
              <a:off x="-3604183" y="3293904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6</a:t>
              </a:r>
            </a:p>
          </p:txBody>
        </p:sp>
        <p:sp>
          <p:nvSpPr>
            <p:cNvPr id="24" name="Rechthoek 23">
              <a:extLst>
                <a:ext uri="{FF2B5EF4-FFF2-40B4-BE49-F238E27FC236}">
                  <a16:creationId xmlns:a16="http://schemas.microsoft.com/office/drawing/2014/main" id="{ACD5E9DE-D39E-43B9-AB2B-8D142255A982}"/>
                </a:ext>
              </a:extLst>
            </p:cNvPr>
            <p:cNvSpPr/>
            <p:nvPr userDrawn="1"/>
          </p:nvSpPr>
          <p:spPr>
            <a:xfrm>
              <a:off x="-3319415" y="3585818"/>
              <a:ext cx="2949220" cy="18000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266700" marR="0" lvl="0" indent="-266700" defTabSz="91440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+mj-lt"/>
                <a:buAutoNum type="arabicPeriod"/>
                <a:tabLst/>
                <a:defRPr/>
              </a:pPr>
              <a:r>
                <a:rPr kumimoji="0" lang="nl-NL" sz="1200" b="0" i="0" u="none" strike="noStrike" kern="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Numerieke bullet</a:t>
              </a:r>
            </a:p>
          </p:txBody>
        </p:sp>
        <p:sp>
          <p:nvSpPr>
            <p:cNvPr id="25" name="Ovaal 24">
              <a:extLst>
                <a:ext uri="{FF2B5EF4-FFF2-40B4-BE49-F238E27FC236}">
                  <a16:creationId xmlns:a16="http://schemas.microsoft.com/office/drawing/2014/main" id="{7FA968B3-FD33-4270-91C1-DC69F370E42C}"/>
                </a:ext>
              </a:extLst>
            </p:cNvPr>
            <p:cNvSpPr/>
            <p:nvPr userDrawn="1"/>
          </p:nvSpPr>
          <p:spPr>
            <a:xfrm>
              <a:off x="-3604183" y="3585188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7</a:t>
              </a:r>
            </a:p>
          </p:txBody>
        </p:sp>
        <p:sp>
          <p:nvSpPr>
            <p:cNvPr id="26" name="Rechthoek 25">
              <a:extLst>
                <a:ext uri="{FF2B5EF4-FFF2-40B4-BE49-F238E27FC236}">
                  <a16:creationId xmlns:a16="http://schemas.microsoft.com/office/drawing/2014/main" id="{2BEB64F1-BFDB-4A78-8A4A-8CA58076F3DF}"/>
                </a:ext>
              </a:extLst>
            </p:cNvPr>
            <p:cNvSpPr/>
            <p:nvPr userDrawn="1"/>
          </p:nvSpPr>
          <p:spPr>
            <a:xfrm>
              <a:off x="-3325830" y="3877207"/>
              <a:ext cx="2949220" cy="18000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266700" marR="0" lvl="0" indent="-266700" defTabSz="91440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+mj-lt"/>
                <a:buAutoNum type="alphaUcPeriod"/>
                <a:tabLst/>
                <a:defRPr/>
              </a:pPr>
              <a:r>
                <a:rPr kumimoji="0" lang="nl-NL" sz="1200" b="0" i="0" u="none" strike="noStrike" kern="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Alfabetische bullet</a:t>
              </a:r>
            </a:p>
          </p:txBody>
        </p:sp>
        <p:sp>
          <p:nvSpPr>
            <p:cNvPr id="27" name="Ovaal 26">
              <a:extLst>
                <a:ext uri="{FF2B5EF4-FFF2-40B4-BE49-F238E27FC236}">
                  <a16:creationId xmlns:a16="http://schemas.microsoft.com/office/drawing/2014/main" id="{322A56B0-4975-47AD-A5A3-5065E8D1389D}"/>
                </a:ext>
              </a:extLst>
            </p:cNvPr>
            <p:cNvSpPr/>
            <p:nvPr userDrawn="1"/>
          </p:nvSpPr>
          <p:spPr>
            <a:xfrm>
              <a:off x="-3604183" y="3876472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8</a:t>
              </a:r>
            </a:p>
          </p:txBody>
        </p:sp>
        <p:sp>
          <p:nvSpPr>
            <p:cNvPr id="28" name="Rechthoek 27">
              <a:extLst>
                <a:ext uri="{FF2B5EF4-FFF2-40B4-BE49-F238E27FC236}">
                  <a16:creationId xmlns:a16="http://schemas.microsoft.com/office/drawing/2014/main" id="{BE0FDD2D-8384-4145-B9EC-46F8821080F0}"/>
                </a:ext>
              </a:extLst>
            </p:cNvPr>
            <p:cNvSpPr/>
            <p:nvPr userDrawn="1"/>
          </p:nvSpPr>
          <p:spPr>
            <a:xfrm>
              <a:off x="-3319415" y="4168594"/>
              <a:ext cx="2949220" cy="18000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450850" marR="0" lvl="0" indent="-184150" defTabSz="91440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tx1"/>
                </a:buClr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nl-NL" sz="1200" b="0" i="0" u="none" strike="noStrike" kern="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Bullet</a:t>
              </a:r>
            </a:p>
          </p:txBody>
        </p:sp>
        <p:sp>
          <p:nvSpPr>
            <p:cNvPr id="29" name="Ovaal 28">
              <a:extLst>
                <a:ext uri="{FF2B5EF4-FFF2-40B4-BE49-F238E27FC236}">
                  <a16:creationId xmlns:a16="http://schemas.microsoft.com/office/drawing/2014/main" id="{A8903B41-D911-436F-BD80-BC4D96D73014}"/>
                </a:ext>
              </a:extLst>
            </p:cNvPr>
            <p:cNvSpPr/>
            <p:nvPr userDrawn="1"/>
          </p:nvSpPr>
          <p:spPr>
            <a:xfrm>
              <a:off x="-3604183" y="4168594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9</a:t>
              </a:r>
            </a:p>
          </p:txBody>
        </p:sp>
        <p:sp>
          <p:nvSpPr>
            <p:cNvPr id="30" name="Rechthoek 29">
              <a:extLst>
                <a:ext uri="{FF2B5EF4-FFF2-40B4-BE49-F238E27FC236}">
                  <a16:creationId xmlns:a16="http://schemas.microsoft.com/office/drawing/2014/main" id="{78F901B3-13DD-4717-981E-7A6C689BCD3A}"/>
                </a:ext>
              </a:extLst>
            </p:cNvPr>
            <p:cNvSpPr/>
            <p:nvPr userDrawn="1"/>
          </p:nvSpPr>
          <p:spPr>
            <a:xfrm>
              <a:off x="-3319415" y="3294429"/>
              <a:ext cx="2949220" cy="18000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nl-NL" sz="1600" b="1" i="0" u="none" strike="noStrike" kern="0" cap="all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Kop #2</a:t>
              </a:r>
            </a:p>
          </p:txBody>
        </p:sp>
        <p:sp>
          <p:nvSpPr>
            <p:cNvPr id="31" name="Rechthoek 30">
              <a:extLst>
                <a:ext uri="{FF2B5EF4-FFF2-40B4-BE49-F238E27FC236}">
                  <a16:creationId xmlns:a16="http://schemas.microsoft.com/office/drawing/2014/main" id="{3B8A0F71-CDEB-4599-88C9-26F33E54B2F4}"/>
                </a:ext>
              </a:extLst>
            </p:cNvPr>
            <p:cNvSpPr/>
            <p:nvPr userDrawn="1"/>
          </p:nvSpPr>
          <p:spPr>
            <a:xfrm>
              <a:off x="-3786437" y="4531349"/>
              <a:ext cx="3593637" cy="828000"/>
            </a:xfrm>
            <a:prstGeom prst="rect">
              <a:avLst/>
            </a:prstGeom>
            <a:solidFill>
              <a:srgbClr val="ECECEC"/>
            </a:solidFill>
            <a:ln w="6350">
              <a:solidFill>
                <a:srgbClr val="ECECE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0000" tIns="144000" rIns="180000" bIns="144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l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</a:pPr>
              <a:r>
                <a:rPr lang="nl-NL" sz="1200" b="1" cap="all" baseline="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Meer weten?</a:t>
              </a:r>
              <a:r>
                <a:rPr lang="nl-NL" sz="1200" cap="all" baseline="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/>
              </a:r>
              <a:br>
                <a:rPr lang="nl-NL" sz="1200" cap="all" baseline="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</a:br>
              <a:r>
                <a:rPr lang="nl-NL" sz="1200" cap="none" baseline="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Ga naar de instructie dia </a:t>
              </a:r>
              <a:r>
                <a:rPr lang="nl-NL" sz="1200" b="1" cap="none" baseline="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‘VIDEO INSTRUCTIES’</a:t>
              </a:r>
              <a:r>
                <a:rPr lang="nl-NL" sz="1200" cap="none" baseline="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.</a:t>
              </a:r>
              <a:br>
                <a:rPr lang="nl-NL" sz="1200" cap="none" baseline="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</a:br>
              <a:r>
                <a:rPr lang="nl-NL" sz="1200" cap="none" baseline="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Deze vind je vooraan de presentatie of voeg je in via </a:t>
              </a:r>
              <a:r>
                <a:rPr lang="nl-NL" sz="1200" i="1" cap="none" baseline="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‘Start’</a:t>
              </a:r>
              <a:r>
                <a:rPr lang="nl-NL" sz="1200" cap="none" baseline="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&gt; </a:t>
              </a:r>
              <a:r>
                <a:rPr lang="nl-NL" sz="1200" i="1" cap="none" baseline="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‘Nieuwe dia’</a:t>
              </a:r>
            </a:p>
          </p:txBody>
        </p:sp>
        <p:grpSp>
          <p:nvGrpSpPr>
            <p:cNvPr id="32" name="ICOON_info">
              <a:extLst>
                <a:ext uri="{FF2B5EF4-FFF2-40B4-BE49-F238E27FC236}">
                  <a16:creationId xmlns:a16="http://schemas.microsoft.com/office/drawing/2014/main" id="{B95C4F95-8DAD-45BE-B75B-D392F5A49FFE}"/>
                </a:ext>
              </a:extLst>
            </p:cNvPr>
            <p:cNvGrpSpPr/>
            <p:nvPr userDrawn="1"/>
          </p:nvGrpSpPr>
          <p:grpSpPr>
            <a:xfrm>
              <a:off x="-376736" y="4400186"/>
              <a:ext cx="283685" cy="283685"/>
              <a:chOff x="-510741" y="5913713"/>
              <a:chExt cx="267555" cy="267555"/>
            </a:xfrm>
          </p:grpSpPr>
          <p:sp>
            <p:nvSpPr>
              <p:cNvPr id="74" name="Ovaal 73">
                <a:extLst>
                  <a:ext uri="{FF2B5EF4-FFF2-40B4-BE49-F238E27FC236}">
                    <a16:creationId xmlns:a16="http://schemas.microsoft.com/office/drawing/2014/main" id="{0F6482B8-CD06-440D-8B3C-16576F812174}"/>
                  </a:ext>
                </a:extLst>
              </p:cNvPr>
              <p:cNvSpPr/>
              <p:nvPr userDrawn="1"/>
            </p:nvSpPr>
            <p:spPr>
              <a:xfrm>
                <a:off x="-491853" y="5932072"/>
                <a:ext cx="230835" cy="230835"/>
              </a:xfrm>
              <a:prstGeom prst="ellipse">
                <a:avLst/>
              </a:prstGeom>
              <a:solidFill>
                <a:srgbClr val="211F2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80000" tIns="180000" rIns="180000" bIns="18000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endParaRPr lang="nl-NL" sz="1600" cap="all" baseline="0" noProof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75" name="Graphic 163" descr="Informatie">
                <a:extLst>
                  <a:ext uri="{FF2B5EF4-FFF2-40B4-BE49-F238E27FC236}">
                    <a16:creationId xmlns:a16="http://schemas.microsoft.com/office/drawing/2014/main" id="{5D7A8591-6560-453B-A9D1-1C43C2FF96F4}"/>
                  </a:ext>
                </a:extLst>
              </p:cNvPr>
              <p:cNvSpPr/>
              <p:nvPr/>
            </p:nvSpPr>
            <p:spPr>
              <a:xfrm>
                <a:off x="-510741" y="5913713"/>
                <a:ext cx="267555" cy="267555"/>
              </a:xfrm>
              <a:custGeom>
                <a:avLst/>
                <a:gdLst>
                  <a:gd name="connsiteX0" fmla="*/ 145860 w 291719"/>
                  <a:gd name="connsiteY0" fmla="*/ 0 h 291719"/>
                  <a:gd name="connsiteX1" fmla="*/ 0 w 291719"/>
                  <a:gd name="connsiteY1" fmla="*/ 145860 h 291719"/>
                  <a:gd name="connsiteX2" fmla="*/ 145860 w 291719"/>
                  <a:gd name="connsiteY2" fmla="*/ 291720 h 291719"/>
                  <a:gd name="connsiteX3" fmla="*/ 291720 w 291719"/>
                  <a:gd name="connsiteY3" fmla="*/ 145860 h 291719"/>
                  <a:gd name="connsiteX4" fmla="*/ 145860 w 291719"/>
                  <a:gd name="connsiteY4" fmla="*/ 0 h 291719"/>
                  <a:gd name="connsiteX5" fmla="*/ 138183 w 291719"/>
                  <a:gd name="connsiteY5" fmla="*/ 38384 h 291719"/>
                  <a:gd name="connsiteX6" fmla="*/ 157375 w 291719"/>
                  <a:gd name="connsiteY6" fmla="*/ 57576 h 291719"/>
                  <a:gd name="connsiteX7" fmla="*/ 138183 w 291719"/>
                  <a:gd name="connsiteY7" fmla="*/ 76768 h 291719"/>
                  <a:gd name="connsiteX8" fmla="*/ 118991 w 291719"/>
                  <a:gd name="connsiteY8" fmla="*/ 57576 h 291719"/>
                  <a:gd name="connsiteX9" fmla="*/ 138183 w 291719"/>
                  <a:gd name="connsiteY9" fmla="*/ 38384 h 291719"/>
                  <a:gd name="connsiteX10" fmla="*/ 184244 w 291719"/>
                  <a:gd name="connsiteY10" fmla="*/ 253336 h 291719"/>
                  <a:gd name="connsiteX11" fmla="*/ 107476 w 291719"/>
                  <a:gd name="connsiteY11" fmla="*/ 253336 h 291719"/>
                  <a:gd name="connsiteX12" fmla="*/ 107476 w 291719"/>
                  <a:gd name="connsiteY12" fmla="*/ 230305 h 291719"/>
                  <a:gd name="connsiteX13" fmla="*/ 134345 w 291719"/>
                  <a:gd name="connsiteY13" fmla="*/ 230305 h 291719"/>
                  <a:gd name="connsiteX14" fmla="*/ 134345 w 291719"/>
                  <a:gd name="connsiteY14" fmla="*/ 115153 h 291719"/>
                  <a:gd name="connsiteX15" fmla="*/ 111314 w 291719"/>
                  <a:gd name="connsiteY15" fmla="*/ 115153 h 291719"/>
                  <a:gd name="connsiteX16" fmla="*/ 111314 w 291719"/>
                  <a:gd name="connsiteY16" fmla="*/ 92122 h 291719"/>
                  <a:gd name="connsiteX17" fmla="*/ 157375 w 291719"/>
                  <a:gd name="connsiteY17" fmla="*/ 92122 h 291719"/>
                  <a:gd name="connsiteX18" fmla="*/ 157375 w 291719"/>
                  <a:gd name="connsiteY18" fmla="*/ 115153 h 291719"/>
                  <a:gd name="connsiteX19" fmla="*/ 157375 w 291719"/>
                  <a:gd name="connsiteY19" fmla="*/ 230305 h 291719"/>
                  <a:gd name="connsiteX20" fmla="*/ 184244 w 291719"/>
                  <a:gd name="connsiteY20" fmla="*/ 230305 h 291719"/>
                  <a:gd name="connsiteX21" fmla="*/ 184244 w 291719"/>
                  <a:gd name="connsiteY21" fmla="*/ 253336 h 2917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291719" h="291719">
                    <a:moveTo>
                      <a:pt x="145860" y="0"/>
                    </a:moveTo>
                    <a:cubicBezTo>
                      <a:pt x="65253" y="0"/>
                      <a:pt x="0" y="65253"/>
                      <a:pt x="0" y="145860"/>
                    </a:cubicBezTo>
                    <a:cubicBezTo>
                      <a:pt x="0" y="226467"/>
                      <a:pt x="65253" y="291720"/>
                      <a:pt x="145860" y="291720"/>
                    </a:cubicBezTo>
                    <a:cubicBezTo>
                      <a:pt x="226467" y="291720"/>
                      <a:pt x="291720" y="226467"/>
                      <a:pt x="291720" y="145860"/>
                    </a:cubicBezTo>
                    <a:cubicBezTo>
                      <a:pt x="291720" y="65253"/>
                      <a:pt x="226467" y="0"/>
                      <a:pt x="145860" y="0"/>
                    </a:cubicBezTo>
                    <a:close/>
                    <a:moveTo>
                      <a:pt x="138183" y="38384"/>
                    </a:moveTo>
                    <a:cubicBezTo>
                      <a:pt x="148931" y="38384"/>
                      <a:pt x="157375" y="46829"/>
                      <a:pt x="157375" y="57576"/>
                    </a:cubicBezTo>
                    <a:cubicBezTo>
                      <a:pt x="157375" y="68324"/>
                      <a:pt x="148931" y="76768"/>
                      <a:pt x="138183" y="76768"/>
                    </a:cubicBezTo>
                    <a:cubicBezTo>
                      <a:pt x="127435" y="76768"/>
                      <a:pt x="118991" y="68324"/>
                      <a:pt x="118991" y="57576"/>
                    </a:cubicBezTo>
                    <a:cubicBezTo>
                      <a:pt x="118991" y="46829"/>
                      <a:pt x="127435" y="38384"/>
                      <a:pt x="138183" y="38384"/>
                    </a:cubicBezTo>
                    <a:close/>
                    <a:moveTo>
                      <a:pt x="184244" y="253336"/>
                    </a:moveTo>
                    <a:lnTo>
                      <a:pt x="107476" y="253336"/>
                    </a:lnTo>
                    <a:lnTo>
                      <a:pt x="107476" y="230305"/>
                    </a:lnTo>
                    <a:lnTo>
                      <a:pt x="134345" y="230305"/>
                    </a:lnTo>
                    <a:lnTo>
                      <a:pt x="134345" y="115153"/>
                    </a:lnTo>
                    <a:lnTo>
                      <a:pt x="111314" y="115153"/>
                    </a:lnTo>
                    <a:lnTo>
                      <a:pt x="111314" y="92122"/>
                    </a:lnTo>
                    <a:lnTo>
                      <a:pt x="157375" y="92122"/>
                    </a:lnTo>
                    <a:lnTo>
                      <a:pt x="157375" y="115153"/>
                    </a:lnTo>
                    <a:lnTo>
                      <a:pt x="157375" y="230305"/>
                    </a:lnTo>
                    <a:lnTo>
                      <a:pt x="184244" y="230305"/>
                    </a:lnTo>
                    <a:lnTo>
                      <a:pt x="184244" y="253336"/>
                    </a:lnTo>
                    <a:close/>
                  </a:path>
                </a:pathLst>
              </a:custGeom>
              <a:solidFill>
                <a:srgbClr val="1FF524"/>
              </a:solidFill>
              <a:ln w="377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 sz="2000" noProof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grpSp>
          <p:nvGrpSpPr>
            <p:cNvPr id="33" name="VOORBEELD">
              <a:extLst>
                <a:ext uri="{FF2B5EF4-FFF2-40B4-BE49-F238E27FC236}">
                  <a16:creationId xmlns:a16="http://schemas.microsoft.com/office/drawing/2014/main" id="{2E9A29FA-7BBD-4F3E-9383-F81990418082}"/>
                </a:ext>
              </a:extLst>
            </p:cNvPr>
            <p:cNvGrpSpPr/>
            <p:nvPr userDrawn="1"/>
          </p:nvGrpSpPr>
          <p:grpSpPr>
            <a:xfrm>
              <a:off x="-3605171" y="458674"/>
              <a:ext cx="3234311" cy="558875"/>
              <a:chOff x="-3605171" y="458674"/>
              <a:chExt cx="3234311" cy="558875"/>
            </a:xfrm>
          </p:grpSpPr>
          <p:sp>
            <p:nvSpPr>
              <p:cNvPr id="34" name="Rechthoek 33">
                <a:extLst>
                  <a:ext uri="{FF2B5EF4-FFF2-40B4-BE49-F238E27FC236}">
                    <a16:creationId xmlns:a16="http://schemas.microsoft.com/office/drawing/2014/main" id="{76A79EBC-C38D-4B98-8B7D-FFFAB4A13328}"/>
                  </a:ext>
                </a:extLst>
              </p:cNvPr>
              <p:cNvSpPr/>
              <p:nvPr userDrawn="1"/>
            </p:nvSpPr>
            <p:spPr>
              <a:xfrm>
                <a:off x="-3604183" y="458674"/>
                <a:ext cx="393459" cy="184058"/>
              </a:xfrm>
              <a:prstGeom prst="rect">
                <a:avLst/>
              </a:prstGeom>
              <a:solidFill>
                <a:srgbClr val="F8F8F8"/>
              </a:solidFill>
              <a:ln w="63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18000" rIns="0" bIns="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lang="nl-NL" sz="900" b="1" noProof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Start</a:t>
                </a:r>
              </a:p>
            </p:txBody>
          </p:sp>
          <p:sp>
            <p:nvSpPr>
              <p:cNvPr id="35" name="Rechthoek 34">
                <a:extLst>
                  <a:ext uri="{FF2B5EF4-FFF2-40B4-BE49-F238E27FC236}">
                    <a16:creationId xmlns:a16="http://schemas.microsoft.com/office/drawing/2014/main" id="{95263A09-D255-4017-A21F-626649EF2430}"/>
                  </a:ext>
                </a:extLst>
              </p:cNvPr>
              <p:cNvSpPr/>
              <p:nvPr userDrawn="1"/>
            </p:nvSpPr>
            <p:spPr>
              <a:xfrm>
                <a:off x="-3599184" y="621345"/>
                <a:ext cx="383782" cy="27171"/>
              </a:xfrm>
              <a:prstGeom prst="rect">
                <a:avLst/>
              </a:prstGeom>
              <a:solidFill>
                <a:srgbClr val="B7462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1000" b="1" noProof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grpSp>
            <p:nvGrpSpPr>
              <p:cNvPr id="36" name="Groep 35">
                <a:extLst>
                  <a:ext uri="{FF2B5EF4-FFF2-40B4-BE49-F238E27FC236}">
                    <a16:creationId xmlns:a16="http://schemas.microsoft.com/office/drawing/2014/main" id="{AB623DB4-7CAB-4296-A9FF-1B0B1EDF7667}"/>
                  </a:ext>
                </a:extLst>
              </p:cNvPr>
              <p:cNvGrpSpPr/>
              <p:nvPr userDrawn="1"/>
            </p:nvGrpSpPr>
            <p:grpSpPr>
              <a:xfrm>
                <a:off x="-3386247" y="830871"/>
                <a:ext cx="139423" cy="109566"/>
                <a:chOff x="-2866744" y="827071"/>
                <a:chExt cx="168701" cy="132575"/>
              </a:xfrm>
            </p:grpSpPr>
            <p:grpSp>
              <p:nvGrpSpPr>
                <p:cNvPr id="67" name="Groep 66">
                  <a:extLst>
                    <a:ext uri="{FF2B5EF4-FFF2-40B4-BE49-F238E27FC236}">
                      <a16:creationId xmlns:a16="http://schemas.microsoft.com/office/drawing/2014/main" id="{F01153F8-8A8E-40C0-9B0F-1E9B3AA1CE44}"/>
                    </a:ext>
                  </a:extLst>
                </p:cNvPr>
                <p:cNvGrpSpPr/>
                <p:nvPr userDrawn="1"/>
              </p:nvGrpSpPr>
              <p:grpSpPr>
                <a:xfrm>
                  <a:off x="-2866744" y="827071"/>
                  <a:ext cx="168701" cy="132575"/>
                  <a:chOff x="-2866744" y="827071"/>
                  <a:chExt cx="168701" cy="132575"/>
                </a:xfrm>
              </p:grpSpPr>
              <p:cxnSp>
                <p:nvCxnSpPr>
                  <p:cNvPr id="69" name="Rechte verbindingslijn 68">
                    <a:extLst>
                      <a:ext uri="{FF2B5EF4-FFF2-40B4-BE49-F238E27FC236}">
                        <a16:creationId xmlns:a16="http://schemas.microsoft.com/office/drawing/2014/main" id="{E454E6B6-1001-4DE7-964B-4743A5693C85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827071"/>
                    <a:ext cx="168701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70" name="Rechte verbindingslijn 69">
                    <a:extLst>
                      <a:ext uri="{FF2B5EF4-FFF2-40B4-BE49-F238E27FC236}">
                        <a16:creationId xmlns:a16="http://schemas.microsoft.com/office/drawing/2014/main" id="{C8E019BE-D833-4901-AFA3-9C0D16C325F1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959646"/>
                    <a:ext cx="168701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71" name="Rechte verbindingslijn 70">
                    <a:extLst>
                      <a:ext uri="{FF2B5EF4-FFF2-40B4-BE49-F238E27FC236}">
                        <a16:creationId xmlns:a16="http://schemas.microsoft.com/office/drawing/2014/main" id="{D996CB1A-A6AB-4C96-8B06-C82B2E067AA1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926503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72" name="Rechte verbindingslijn 71">
                    <a:extLst>
                      <a:ext uri="{FF2B5EF4-FFF2-40B4-BE49-F238E27FC236}">
                        <a16:creationId xmlns:a16="http://schemas.microsoft.com/office/drawing/2014/main" id="{B93CA80B-2DA2-4AF6-BD2A-AE3CD39DAAC9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893359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73" name="Rechte verbindingslijn 72">
                    <a:extLst>
                      <a:ext uri="{FF2B5EF4-FFF2-40B4-BE49-F238E27FC236}">
                        <a16:creationId xmlns:a16="http://schemas.microsoft.com/office/drawing/2014/main" id="{A5A255AD-5141-4644-8D58-5F3251AE168A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860215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</p:grpSp>
            <p:sp>
              <p:nvSpPr>
                <p:cNvPr id="68" name="Pijl: rechts 67">
                  <a:extLst>
                    <a:ext uri="{FF2B5EF4-FFF2-40B4-BE49-F238E27FC236}">
                      <a16:creationId xmlns:a16="http://schemas.microsoft.com/office/drawing/2014/main" id="{C3383908-0CF8-4A5D-9D94-F8F9F2C50A4C}"/>
                    </a:ext>
                  </a:extLst>
                </p:cNvPr>
                <p:cNvSpPr/>
                <p:nvPr userDrawn="1"/>
              </p:nvSpPr>
              <p:spPr>
                <a:xfrm>
                  <a:off x="-2866744" y="858737"/>
                  <a:ext cx="70676" cy="67902"/>
                </a:xfrm>
                <a:prstGeom prst="rightArrow">
                  <a:avLst>
                    <a:gd name="adj1" fmla="val 25329"/>
                    <a:gd name="adj2" fmla="val 63628"/>
                  </a:avLst>
                </a:prstGeom>
                <a:solidFill>
                  <a:srgbClr val="4A7DB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p:grpSp>
          <p:grpSp>
            <p:nvGrpSpPr>
              <p:cNvPr id="37" name="Groep 36">
                <a:extLst>
                  <a:ext uri="{FF2B5EF4-FFF2-40B4-BE49-F238E27FC236}">
                    <a16:creationId xmlns:a16="http://schemas.microsoft.com/office/drawing/2014/main" id="{A1460061-FE38-4D88-AD1A-13D6568088E5}"/>
                  </a:ext>
                </a:extLst>
              </p:cNvPr>
              <p:cNvGrpSpPr/>
              <p:nvPr userDrawn="1"/>
            </p:nvGrpSpPr>
            <p:grpSpPr>
              <a:xfrm>
                <a:off x="-3605171" y="830871"/>
                <a:ext cx="139423" cy="109566"/>
                <a:chOff x="-2866744" y="518074"/>
                <a:chExt cx="168701" cy="132575"/>
              </a:xfrm>
            </p:grpSpPr>
            <p:grpSp>
              <p:nvGrpSpPr>
                <p:cNvPr id="60" name="Groep 59">
                  <a:extLst>
                    <a:ext uri="{FF2B5EF4-FFF2-40B4-BE49-F238E27FC236}">
                      <a16:creationId xmlns:a16="http://schemas.microsoft.com/office/drawing/2014/main" id="{1194F36E-C75D-494E-9A45-D65EAD6C9177}"/>
                    </a:ext>
                  </a:extLst>
                </p:cNvPr>
                <p:cNvGrpSpPr/>
                <p:nvPr userDrawn="1"/>
              </p:nvGrpSpPr>
              <p:grpSpPr>
                <a:xfrm>
                  <a:off x="-2866744" y="518074"/>
                  <a:ext cx="168701" cy="132575"/>
                  <a:chOff x="-2866744" y="518074"/>
                  <a:chExt cx="168701" cy="132575"/>
                </a:xfrm>
              </p:grpSpPr>
              <p:cxnSp>
                <p:nvCxnSpPr>
                  <p:cNvPr id="62" name="Rechte verbindingslijn 61">
                    <a:extLst>
                      <a:ext uri="{FF2B5EF4-FFF2-40B4-BE49-F238E27FC236}">
                        <a16:creationId xmlns:a16="http://schemas.microsoft.com/office/drawing/2014/main" id="{6A1DF8BC-EFB8-43C5-B2BA-1C9477B6614A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518074"/>
                    <a:ext cx="168701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63" name="Rechte verbindingslijn 62">
                    <a:extLst>
                      <a:ext uri="{FF2B5EF4-FFF2-40B4-BE49-F238E27FC236}">
                        <a16:creationId xmlns:a16="http://schemas.microsoft.com/office/drawing/2014/main" id="{A764E29B-8452-4DF2-919C-B3BE3115A246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650649"/>
                    <a:ext cx="168701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64" name="Rechte verbindingslijn 63">
                    <a:extLst>
                      <a:ext uri="{FF2B5EF4-FFF2-40B4-BE49-F238E27FC236}">
                        <a16:creationId xmlns:a16="http://schemas.microsoft.com/office/drawing/2014/main" id="{28712F64-AD07-4A8E-81BD-9AE6B42FBBC5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617506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65" name="Rechte verbindingslijn 64">
                    <a:extLst>
                      <a:ext uri="{FF2B5EF4-FFF2-40B4-BE49-F238E27FC236}">
                        <a16:creationId xmlns:a16="http://schemas.microsoft.com/office/drawing/2014/main" id="{A949E2BB-0736-4DB4-8D02-CC0681A82498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584362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66" name="Rechte verbindingslijn 65">
                    <a:extLst>
                      <a:ext uri="{FF2B5EF4-FFF2-40B4-BE49-F238E27FC236}">
                        <a16:creationId xmlns:a16="http://schemas.microsoft.com/office/drawing/2014/main" id="{3CD92CF4-977B-422B-BE71-CECAF21B95DC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551218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</p:grpSp>
            <p:sp>
              <p:nvSpPr>
                <p:cNvPr id="61" name="Pijl: rechts 60">
                  <a:extLst>
                    <a:ext uri="{FF2B5EF4-FFF2-40B4-BE49-F238E27FC236}">
                      <a16:creationId xmlns:a16="http://schemas.microsoft.com/office/drawing/2014/main" id="{7038C49A-FF96-4203-8A00-501CE04E023D}"/>
                    </a:ext>
                  </a:extLst>
                </p:cNvPr>
                <p:cNvSpPr/>
                <p:nvPr userDrawn="1"/>
              </p:nvSpPr>
              <p:spPr>
                <a:xfrm flipH="1">
                  <a:off x="-2866744" y="549740"/>
                  <a:ext cx="70676" cy="67902"/>
                </a:xfrm>
                <a:prstGeom prst="rightArrow">
                  <a:avLst>
                    <a:gd name="adj1" fmla="val 25329"/>
                    <a:gd name="adj2" fmla="val 63628"/>
                  </a:avLst>
                </a:prstGeom>
                <a:solidFill>
                  <a:srgbClr val="4A7DB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p:grpSp>
          <p:cxnSp>
            <p:nvCxnSpPr>
              <p:cNvPr id="38" name="Rechte verbindingslijn 37">
                <a:extLst>
                  <a:ext uri="{FF2B5EF4-FFF2-40B4-BE49-F238E27FC236}">
                    <a16:creationId xmlns:a16="http://schemas.microsoft.com/office/drawing/2014/main" id="{76515985-DB8E-47C0-8870-F9FF1FFE15A1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flipV="1">
                <a:off x="-3459956" y="588169"/>
                <a:ext cx="547687" cy="219076"/>
              </a:xfrm>
              <a:prstGeom prst="line">
                <a:avLst/>
              </a:prstGeom>
              <a:noFill/>
              <a:ln w="19050" cap="rnd" cmpd="sng" algn="ctr">
                <a:solidFill>
                  <a:schemeClr val="accent1"/>
                </a:solidFill>
                <a:prstDash val="solid"/>
                <a:headEnd type="oval"/>
              </a:ln>
              <a:effectLst/>
            </p:spPr>
          </p:cxnSp>
          <p:cxnSp>
            <p:nvCxnSpPr>
              <p:cNvPr id="39" name="Rechte verbindingslijn 38">
                <a:extLst>
                  <a:ext uri="{FF2B5EF4-FFF2-40B4-BE49-F238E27FC236}">
                    <a16:creationId xmlns:a16="http://schemas.microsoft.com/office/drawing/2014/main" id="{5FD3A55A-4222-4190-B594-27EF1ED61738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-3224213" y="828675"/>
                <a:ext cx="319088" cy="0"/>
              </a:xfrm>
              <a:prstGeom prst="line">
                <a:avLst/>
              </a:prstGeom>
              <a:noFill/>
              <a:ln w="19050" cap="rnd" cmpd="sng" algn="ctr">
                <a:solidFill>
                  <a:schemeClr val="accent1"/>
                </a:solidFill>
                <a:prstDash val="solid"/>
                <a:headEnd type="oval"/>
              </a:ln>
              <a:effectLst/>
            </p:spPr>
          </p:cxnSp>
          <p:sp>
            <p:nvSpPr>
              <p:cNvPr id="40" name="Rechthoek 39">
                <a:extLst>
                  <a:ext uri="{FF2B5EF4-FFF2-40B4-BE49-F238E27FC236}">
                    <a16:creationId xmlns:a16="http://schemas.microsoft.com/office/drawing/2014/main" id="{F9FEF735-E2B3-4E7E-AA92-5151BD05DC10}"/>
                  </a:ext>
                </a:extLst>
              </p:cNvPr>
              <p:cNvSpPr/>
              <p:nvPr userDrawn="1"/>
            </p:nvSpPr>
            <p:spPr>
              <a:xfrm>
                <a:off x="-2559903" y="512179"/>
                <a:ext cx="2189042" cy="151083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ctr"/>
              <a:lstStyle/>
              <a:p>
                <a:pPr marL="0" marR="0" lvl="0" indent="0" defTabSz="91440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1100" b="0" i="0" u="none" strike="noStrike" kern="0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Tekstniveau omhoog</a:t>
                </a:r>
              </a:p>
            </p:txBody>
          </p:sp>
          <p:sp>
            <p:nvSpPr>
              <p:cNvPr id="41" name="Rechthoek 40">
                <a:extLst>
                  <a:ext uri="{FF2B5EF4-FFF2-40B4-BE49-F238E27FC236}">
                    <a16:creationId xmlns:a16="http://schemas.microsoft.com/office/drawing/2014/main" id="{1579BA02-6F0A-48EB-B6A5-364C564274C3}"/>
                  </a:ext>
                </a:extLst>
              </p:cNvPr>
              <p:cNvSpPr/>
              <p:nvPr userDrawn="1"/>
            </p:nvSpPr>
            <p:spPr>
              <a:xfrm>
                <a:off x="-2559903" y="819562"/>
                <a:ext cx="2189043" cy="142202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ctr"/>
              <a:lstStyle/>
              <a:p>
                <a:pPr marL="0" marR="0" lvl="0" indent="0" defTabSz="91440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1100" b="0" i="0" u="none" strike="noStrike" kern="0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Tekstniveau omlaag</a:t>
                </a:r>
              </a:p>
            </p:txBody>
          </p:sp>
          <p:grpSp>
            <p:nvGrpSpPr>
              <p:cNvPr id="42" name="Groep 41">
                <a:extLst>
                  <a:ext uri="{FF2B5EF4-FFF2-40B4-BE49-F238E27FC236}">
                    <a16:creationId xmlns:a16="http://schemas.microsoft.com/office/drawing/2014/main" id="{22090FBC-D1F9-4E69-95CB-0405B789D787}"/>
                  </a:ext>
                </a:extLst>
              </p:cNvPr>
              <p:cNvGrpSpPr/>
              <p:nvPr userDrawn="1"/>
            </p:nvGrpSpPr>
            <p:grpSpPr>
              <a:xfrm>
                <a:off x="-2916763" y="769168"/>
                <a:ext cx="268738" cy="248381"/>
                <a:chOff x="-2916763" y="769168"/>
                <a:chExt cx="268738" cy="248381"/>
              </a:xfrm>
            </p:grpSpPr>
            <p:sp>
              <p:nvSpPr>
                <p:cNvPr id="52" name="Rechthoek 51">
                  <a:extLst>
                    <a:ext uri="{FF2B5EF4-FFF2-40B4-BE49-F238E27FC236}">
                      <a16:creationId xmlns:a16="http://schemas.microsoft.com/office/drawing/2014/main" id="{20F9A7D2-8C6D-4884-B3D5-89685ECB7EC8}"/>
                    </a:ext>
                  </a:extLst>
                </p:cNvPr>
                <p:cNvSpPr/>
                <p:nvPr userDrawn="1"/>
              </p:nvSpPr>
              <p:spPr>
                <a:xfrm>
                  <a:off x="-2916763" y="769168"/>
                  <a:ext cx="268738" cy="248381"/>
                </a:xfrm>
                <a:prstGeom prst="rect">
                  <a:avLst/>
                </a:prstGeom>
                <a:solidFill>
                  <a:srgbClr val="FFFFFF"/>
                </a:solidFill>
                <a:ln w="3175">
                  <a:solidFill>
                    <a:srgbClr val="DADADA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nl-NL" sz="1050" b="0" noProof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grpSp>
              <p:nvGrpSpPr>
                <p:cNvPr id="53" name="Groep 52">
                  <a:extLst>
                    <a:ext uri="{FF2B5EF4-FFF2-40B4-BE49-F238E27FC236}">
                      <a16:creationId xmlns:a16="http://schemas.microsoft.com/office/drawing/2014/main" id="{46432BC9-1BA5-4C86-913C-272B365FD2E7}"/>
                    </a:ext>
                  </a:extLst>
                </p:cNvPr>
                <p:cNvGrpSpPr/>
                <p:nvPr userDrawn="1"/>
              </p:nvGrpSpPr>
              <p:grpSpPr>
                <a:xfrm>
                  <a:off x="-2866744" y="827071"/>
                  <a:ext cx="168701" cy="132575"/>
                  <a:chOff x="-2866744" y="827071"/>
                  <a:chExt cx="168701" cy="132575"/>
                </a:xfrm>
              </p:grpSpPr>
              <p:cxnSp>
                <p:nvCxnSpPr>
                  <p:cNvPr id="55" name="Rechte verbindingslijn 54">
                    <a:extLst>
                      <a:ext uri="{FF2B5EF4-FFF2-40B4-BE49-F238E27FC236}">
                        <a16:creationId xmlns:a16="http://schemas.microsoft.com/office/drawing/2014/main" id="{A5C9FF18-D312-4A98-802C-6489A442559F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827071"/>
                    <a:ext cx="168701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56" name="Rechte verbindingslijn 55">
                    <a:extLst>
                      <a:ext uri="{FF2B5EF4-FFF2-40B4-BE49-F238E27FC236}">
                        <a16:creationId xmlns:a16="http://schemas.microsoft.com/office/drawing/2014/main" id="{5BE8CC0E-C703-407A-9A6F-13DADA8FB103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959646"/>
                    <a:ext cx="168701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57" name="Rechte verbindingslijn 56">
                    <a:extLst>
                      <a:ext uri="{FF2B5EF4-FFF2-40B4-BE49-F238E27FC236}">
                        <a16:creationId xmlns:a16="http://schemas.microsoft.com/office/drawing/2014/main" id="{03156F80-2CD1-4DBF-8025-42892794A805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926503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58" name="Rechte verbindingslijn 57">
                    <a:extLst>
                      <a:ext uri="{FF2B5EF4-FFF2-40B4-BE49-F238E27FC236}">
                        <a16:creationId xmlns:a16="http://schemas.microsoft.com/office/drawing/2014/main" id="{B462A9CD-443D-4FC0-81E2-1C607ADD07EA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893359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59" name="Rechte verbindingslijn 58">
                    <a:extLst>
                      <a:ext uri="{FF2B5EF4-FFF2-40B4-BE49-F238E27FC236}">
                        <a16:creationId xmlns:a16="http://schemas.microsoft.com/office/drawing/2014/main" id="{3DCA74B3-F3A2-4852-8F47-42EF615DB43E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860215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</p:grpSp>
            <p:sp>
              <p:nvSpPr>
                <p:cNvPr id="54" name="Pijl: rechts 53">
                  <a:extLst>
                    <a:ext uri="{FF2B5EF4-FFF2-40B4-BE49-F238E27FC236}">
                      <a16:creationId xmlns:a16="http://schemas.microsoft.com/office/drawing/2014/main" id="{AA304901-B132-4FA1-BD9B-98748854BF70}"/>
                    </a:ext>
                  </a:extLst>
                </p:cNvPr>
                <p:cNvSpPr/>
                <p:nvPr userDrawn="1"/>
              </p:nvSpPr>
              <p:spPr>
                <a:xfrm>
                  <a:off x="-2866744" y="858737"/>
                  <a:ext cx="70676" cy="67902"/>
                </a:xfrm>
                <a:prstGeom prst="rightArrow">
                  <a:avLst>
                    <a:gd name="adj1" fmla="val 25329"/>
                    <a:gd name="adj2" fmla="val 63628"/>
                  </a:avLst>
                </a:prstGeom>
                <a:solidFill>
                  <a:srgbClr val="4A7DB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p:grpSp>
          <p:grpSp>
            <p:nvGrpSpPr>
              <p:cNvPr id="43" name="Groep 42">
                <a:extLst>
                  <a:ext uri="{FF2B5EF4-FFF2-40B4-BE49-F238E27FC236}">
                    <a16:creationId xmlns:a16="http://schemas.microsoft.com/office/drawing/2014/main" id="{F27288C7-FD74-4CE6-AED6-BFAFB06AF5E4}"/>
                  </a:ext>
                </a:extLst>
              </p:cNvPr>
              <p:cNvGrpSpPr/>
              <p:nvPr userDrawn="1"/>
            </p:nvGrpSpPr>
            <p:grpSpPr>
              <a:xfrm>
                <a:off x="-2916763" y="460171"/>
                <a:ext cx="268738" cy="248381"/>
                <a:chOff x="-2916763" y="460171"/>
                <a:chExt cx="268738" cy="248381"/>
              </a:xfrm>
            </p:grpSpPr>
            <p:sp>
              <p:nvSpPr>
                <p:cNvPr id="44" name="Rechthoek 43">
                  <a:extLst>
                    <a:ext uri="{FF2B5EF4-FFF2-40B4-BE49-F238E27FC236}">
                      <a16:creationId xmlns:a16="http://schemas.microsoft.com/office/drawing/2014/main" id="{B41D9D9F-3C1F-492B-9C10-AD1C72B9350E}"/>
                    </a:ext>
                  </a:extLst>
                </p:cNvPr>
                <p:cNvSpPr/>
                <p:nvPr userDrawn="1"/>
              </p:nvSpPr>
              <p:spPr>
                <a:xfrm>
                  <a:off x="-2916763" y="460171"/>
                  <a:ext cx="268738" cy="248381"/>
                </a:xfrm>
                <a:prstGeom prst="rect">
                  <a:avLst/>
                </a:prstGeom>
                <a:solidFill>
                  <a:srgbClr val="FFFFFF"/>
                </a:solidFill>
                <a:ln w="3175">
                  <a:solidFill>
                    <a:srgbClr val="DADADA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nl-NL" sz="1050" b="0" noProof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grpSp>
              <p:nvGrpSpPr>
                <p:cNvPr id="45" name="Groep 44">
                  <a:extLst>
                    <a:ext uri="{FF2B5EF4-FFF2-40B4-BE49-F238E27FC236}">
                      <a16:creationId xmlns:a16="http://schemas.microsoft.com/office/drawing/2014/main" id="{85335C41-32FD-4EE8-A952-2E61E83C9DD9}"/>
                    </a:ext>
                  </a:extLst>
                </p:cNvPr>
                <p:cNvGrpSpPr/>
                <p:nvPr userDrawn="1"/>
              </p:nvGrpSpPr>
              <p:grpSpPr>
                <a:xfrm>
                  <a:off x="-2866744" y="518074"/>
                  <a:ext cx="168701" cy="132575"/>
                  <a:chOff x="-2866744" y="518074"/>
                  <a:chExt cx="168701" cy="132575"/>
                </a:xfrm>
              </p:grpSpPr>
              <p:cxnSp>
                <p:nvCxnSpPr>
                  <p:cNvPr id="47" name="Rechte verbindingslijn 46">
                    <a:extLst>
                      <a:ext uri="{FF2B5EF4-FFF2-40B4-BE49-F238E27FC236}">
                        <a16:creationId xmlns:a16="http://schemas.microsoft.com/office/drawing/2014/main" id="{5D2CF298-1CC9-444E-9BAE-CF589E344F7F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518074"/>
                    <a:ext cx="168701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48" name="Rechte verbindingslijn 47">
                    <a:extLst>
                      <a:ext uri="{FF2B5EF4-FFF2-40B4-BE49-F238E27FC236}">
                        <a16:creationId xmlns:a16="http://schemas.microsoft.com/office/drawing/2014/main" id="{EEB60410-D736-48F3-9ED4-3D8A30EA6A0B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650649"/>
                    <a:ext cx="168701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49" name="Rechte verbindingslijn 48">
                    <a:extLst>
                      <a:ext uri="{FF2B5EF4-FFF2-40B4-BE49-F238E27FC236}">
                        <a16:creationId xmlns:a16="http://schemas.microsoft.com/office/drawing/2014/main" id="{12F4ED3E-218A-4E94-B6BA-791B3B5281C3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617506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50" name="Rechte verbindingslijn 49">
                    <a:extLst>
                      <a:ext uri="{FF2B5EF4-FFF2-40B4-BE49-F238E27FC236}">
                        <a16:creationId xmlns:a16="http://schemas.microsoft.com/office/drawing/2014/main" id="{3E52E969-3200-4E88-A97C-5F887477F067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584362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51" name="Rechte verbindingslijn 50">
                    <a:extLst>
                      <a:ext uri="{FF2B5EF4-FFF2-40B4-BE49-F238E27FC236}">
                        <a16:creationId xmlns:a16="http://schemas.microsoft.com/office/drawing/2014/main" id="{CECB9EBB-D879-4407-9A45-3D87C5B21B64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551218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</p:grpSp>
            <p:sp>
              <p:nvSpPr>
                <p:cNvPr id="46" name="Pijl: rechts 45">
                  <a:extLst>
                    <a:ext uri="{FF2B5EF4-FFF2-40B4-BE49-F238E27FC236}">
                      <a16:creationId xmlns:a16="http://schemas.microsoft.com/office/drawing/2014/main" id="{13816210-2C56-4EBE-974A-32BAE883E158}"/>
                    </a:ext>
                  </a:extLst>
                </p:cNvPr>
                <p:cNvSpPr/>
                <p:nvPr userDrawn="1"/>
              </p:nvSpPr>
              <p:spPr>
                <a:xfrm flipH="1">
                  <a:off x="-2866744" y="549740"/>
                  <a:ext cx="70676" cy="67902"/>
                </a:xfrm>
                <a:prstGeom prst="rightArrow">
                  <a:avLst>
                    <a:gd name="adj1" fmla="val 25329"/>
                    <a:gd name="adj2" fmla="val 63628"/>
                  </a:avLst>
                </a:prstGeom>
                <a:solidFill>
                  <a:srgbClr val="4A7DB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p:grpSp>
        </p:grpSp>
      </p:grpSp>
      <p:grpSp>
        <p:nvGrpSpPr>
          <p:cNvPr id="76" name="INSTRUCTIE">
            <a:extLst>
              <a:ext uri="{FF2B5EF4-FFF2-40B4-BE49-F238E27FC236}">
                <a16:creationId xmlns:a16="http://schemas.microsoft.com/office/drawing/2014/main" id="{463504EE-6EC8-4BEF-ABC0-7C5E468D34EB}"/>
              </a:ext>
            </a:extLst>
          </p:cNvPr>
          <p:cNvGrpSpPr/>
          <p:nvPr userDrawn="1"/>
        </p:nvGrpSpPr>
        <p:grpSpPr>
          <a:xfrm>
            <a:off x="5846" y="7033211"/>
            <a:ext cx="3727954" cy="1728407"/>
            <a:chOff x="5846" y="7033211"/>
            <a:chExt cx="3727954" cy="1728407"/>
          </a:xfrm>
        </p:grpSpPr>
        <p:sp>
          <p:nvSpPr>
            <p:cNvPr id="77" name="Rechthoek 76">
              <a:extLst>
                <a:ext uri="{FF2B5EF4-FFF2-40B4-BE49-F238E27FC236}">
                  <a16:creationId xmlns:a16="http://schemas.microsoft.com/office/drawing/2014/main" id="{078863A0-209B-468C-8024-C6C64E1BCB93}"/>
                </a:ext>
              </a:extLst>
            </p:cNvPr>
            <p:cNvSpPr/>
            <p:nvPr userDrawn="1"/>
          </p:nvSpPr>
          <p:spPr>
            <a:xfrm>
              <a:off x="5846" y="7033211"/>
              <a:ext cx="3727954" cy="1577390"/>
            </a:xfrm>
            <a:prstGeom prst="rect">
              <a:avLst/>
            </a:prstGeom>
            <a:solidFill>
              <a:srgbClr val="FFFFFF"/>
            </a:solidFill>
            <a:ln w="6350">
              <a:solidFill>
                <a:srgbClr val="ECECEC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0000" tIns="144000" rIns="180000" bIns="14400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l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</a:pPr>
              <a:r>
                <a:rPr lang="nl-NL" sz="1400" b="1" cap="all" baseline="0" noProof="0">
                  <a:solidFill>
                    <a:schemeClr val="accent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Voettekst, dia nummer </a:t>
              </a:r>
              <a:br>
                <a:rPr lang="nl-NL" sz="1400" b="1" cap="all" baseline="0" noProof="0">
                  <a:solidFill>
                    <a:schemeClr val="accent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</a:br>
              <a:r>
                <a:rPr lang="nl-NL" sz="1400" b="1" cap="all" baseline="0" noProof="0">
                  <a:solidFill>
                    <a:schemeClr val="accent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en datum aanpassen</a:t>
              </a:r>
            </a:p>
          </p:txBody>
        </p:sp>
        <p:sp>
          <p:nvSpPr>
            <p:cNvPr id="78" name="Ovaal 77">
              <a:extLst>
                <a:ext uri="{FF2B5EF4-FFF2-40B4-BE49-F238E27FC236}">
                  <a16:creationId xmlns:a16="http://schemas.microsoft.com/office/drawing/2014/main" id="{E56CD16C-EC71-414D-BFE6-CFA20A7827B9}"/>
                </a:ext>
              </a:extLst>
            </p:cNvPr>
            <p:cNvSpPr/>
            <p:nvPr userDrawn="1"/>
          </p:nvSpPr>
          <p:spPr>
            <a:xfrm>
              <a:off x="188424" y="7678534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1</a:t>
              </a:r>
            </a:p>
          </p:txBody>
        </p:sp>
        <p:sp>
          <p:nvSpPr>
            <p:cNvPr id="79" name="Rechthoek 78">
              <a:extLst>
                <a:ext uri="{FF2B5EF4-FFF2-40B4-BE49-F238E27FC236}">
                  <a16:creationId xmlns:a16="http://schemas.microsoft.com/office/drawing/2014/main" id="{8A3FB879-7AAE-4727-AE0F-092D444D6EDE}"/>
                </a:ext>
              </a:extLst>
            </p:cNvPr>
            <p:cNvSpPr/>
            <p:nvPr userDrawn="1"/>
          </p:nvSpPr>
          <p:spPr>
            <a:xfrm>
              <a:off x="472596" y="7678534"/>
              <a:ext cx="2322719" cy="316729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Ga naar de tab </a:t>
              </a:r>
              <a:r>
                <a:rPr kumimoji="0" lang="nl-NL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‘Invoegen’</a:t>
              </a: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 en klik op</a:t>
              </a:r>
              <a:b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</a:br>
              <a:r>
                <a:rPr kumimoji="0" lang="nl-NL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‘Kop- en voettekst’</a:t>
              </a: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.</a:t>
              </a:r>
            </a:p>
          </p:txBody>
        </p:sp>
        <p:sp>
          <p:nvSpPr>
            <p:cNvPr id="80" name="Ovaal 79">
              <a:extLst>
                <a:ext uri="{FF2B5EF4-FFF2-40B4-BE49-F238E27FC236}">
                  <a16:creationId xmlns:a16="http://schemas.microsoft.com/office/drawing/2014/main" id="{12A26EAE-8AA2-49F4-96EE-191EFB71E835}"/>
                </a:ext>
              </a:extLst>
            </p:cNvPr>
            <p:cNvSpPr/>
            <p:nvPr userDrawn="1"/>
          </p:nvSpPr>
          <p:spPr>
            <a:xfrm>
              <a:off x="188424" y="8108869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2</a:t>
              </a:r>
            </a:p>
          </p:txBody>
        </p:sp>
        <p:sp>
          <p:nvSpPr>
            <p:cNvPr id="81" name="Rechthoek 80">
              <a:extLst>
                <a:ext uri="{FF2B5EF4-FFF2-40B4-BE49-F238E27FC236}">
                  <a16:creationId xmlns:a16="http://schemas.microsoft.com/office/drawing/2014/main" id="{B31EBECE-1F82-451F-8CF0-AF8B814A2012}"/>
                </a:ext>
              </a:extLst>
            </p:cNvPr>
            <p:cNvSpPr/>
            <p:nvPr userDrawn="1"/>
          </p:nvSpPr>
          <p:spPr>
            <a:xfrm>
              <a:off x="472596" y="8108869"/>
              <a:ext cx="2322719" cy="652749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Klik op</a:t>
              </a:r>
              <a:r>
                <a:rPr kumimoji="0" lang="nl-NL" sz="12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 ‘Overal toepassen’</a:t>
              </a:r>
              <a:r>
                <a:rPr kumimoji="0" lang="nl-NL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 om de gegevens op elke slide toe te passen.</a:t>
              </a:r>
            </a:p>
          </p:txBody>
        </p:sp>
        <p:grpSp>
          <p:nvGrpSpPr>
            <p:cNvPr id="82" name="Groep 81">
              <a:extLst>
                <a:ext uri="{FF2B5EF4-FFF2-40B4-BE49-F238E27FC236}">
                  <a16:creationId xmlns:a16="http://schemas.microsoft.com/office/drawing/2014/main" id="{EB9CDC94-06E8-4DBB-9435-F468EB7531A9}"/>
                </a:ext>
              </a:extLst>
            </p:cNvPr>
            <p:cNvGrpSpPr/>
            <p:nvPr userDrawn="1"/>
          </p:nvGrpSpPr>
          <p:grpSpPr>
            <a:xfrm>
              <a:off x="2939884" y="7739834"/>
              <a:ext cx="681133" cy="750023"/>
              <a:chOff x="-910573" y="4987990"/>
              <a:chExt cx="681133" cy="750023"/>
            </a:xfrm>
          </p:grpSpPr>
          <p:grpSp>
            <p:nvGrpSpPr>
              <p:cNvPr id="83" name="Groep 82">
                <a:extLst>
                  <a:ext uri="{FF2B5EF4-FFF2-40B4-BE49-F238E27FC236}">
                    <a16:creationId xmlns:a16="http://schemas.microsoft.com/office/drawing/2014/main" id="{7636C711-1D5E-4957-8C18-79405D2BDFB3}"/>
                  </a:ext>
                </a:extLst>
              </p:cNvPr>
              <p:cNvGrpSpPr/>
              <p:nvPr userDrawn="1"/>
            </p:nvGrpSpPr>
            <p:grpSpPr>
              <a:xfrm>
                <a:off x="-713542" y="4987990"/>
                <a:ext cx="287071" cy="379107"/>
                <a:chOff x="-4050578" y="288410"/>
                <a:chExt cx="322125" cy="379107"/>
              </a:xfrm>
            </p:grpSpPr>
            <p:sp>
              <p:nvSpPr>
                <p:cNvPr id="85" name="Rechthoek met één afgeknipte en afgeronde hoek 47">
                  <a:extLst>
                    <a:ext uri="{FF2B5EF4-FFF2-40B4-BE49-F238E27FC236}">
                      <a16:creationId xmlns:a16="http://schemas.microsoft.com/office/drawing/2014/main" id="{29268A79-3E0E-409D-AC41-3FBF0BC9A144}"/>
                    </a:ext>
                  </a:extLst>
                </p:cNvPr>
                <p:cNvSpPr/>
                <p:nvPr userDrawn="1"/>
              </p:nvSpPr>
              <p:spPr>
                <a:xfrm>
                  <a:off x="-4050578" y="288410"/>
                  <a:ext cx="322125" cy="379107"/>
                </a:xfrm>
                <a:prstGeom prst="snipRoundRect">
                  <a:avLst>
                    <a:gd name="adj1" fmla="val 0"/>
                    <a:gd name="adj2" fmla="val 33753"/>
                  </a:avLst>
                </a:prstGeom>
                <a:solidFill>
                  <a:sysClr val="window" lastClr="FFFFFF"/>
                </a:solidFill>
                <a:ln w="12700" cap="flat" cmpd="sng" algn="ctr">
                  <a:solidFill>
                    <a:srgbClr val="FFFFFF">
                      <a:lumMod val="65000"/>
                    </a:srgbClr>
                  </a:solidFill>
                  <a:prstDash val="solid"/>
                </a:ln>
                <a:effectLst/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900" b="0" i="0" u="none" strike="noStrike" kern="0" cap="none" spc="0" normalizeH="0" baseline="0" noProof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86" name="Rechthoekige driehoek 85">
                  <a:extLst>
                    <a:ext uri="{FF2B5EF4-FFF2-40B4-BE49-F238E27FC236}">
                      <a16:creationId xmlns:a16="http://schemas.microsoft.com/office/drawing/2014/main" id="{C571AB90-2F7D-4518-B820-C5E95C9388E8}"/>
                    </a:ext>
                  </a:extLst>
                </p:cNvPr>
                <p:cNvSpPr/>
                <p:nvPr userDrawn="1"/>
              </p:nvSpPr>
              <p:spPr>
                <a:xfrm>
                  <a:off x="-3833537" y="291656"/>
                  <a:ext cx="103133" cy="93757"/>
                </a:xfrm>
                <a:prstGeom prst="rtTriangle">
                  <a:avLst/>
                </a:prstGeom>
                <a:solidFill>
                  <a:sysClr val="window" lastClr="FFFFFF"/>
                </a:solidFill>
                <a:ln w="12700" cap="flat" cmpd="sng" algn="ctr">
                  <a:solidFill>
                    <a:srgbClr val="FFFFFF">
                      <a:lumMod val="65000"/>
                    </a:srgbClr>
                  </a:solidFill>
                  <a:prstDash val="solid"/>
                </a:ln>
                <a:effectLst/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900" b="0" i="0" u="none" strike="noStrike" kern="0" cap="none" spc="0" normalizeH="0" baseline="0" noProof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87" name="Rechthoek 86">
                  <a:extLst>
                    <a:ext uri="{FF2B5EF4-FFF2-40B4-BE49-F238E27FC236}">
                      <a16:creationId xmlns:a16="http://schemas.microsoft.com/office/drawing/2014/main" id="{70CF49B0-7283-4EA8-B871-29980904CE4A}"/>
                    </a:ext>
                  </a:extLst>
                </p:cNvPr>
                <p:cNvSpPr/>
                <p:nvPr userDrawn="1"/>
              </p:nvSpPr>
              <p:spPr>
                <a:xfrm>
                  <a:off x="-4013673" y="314848"/>
                  <a:ext cx="140930" cy="70565"/>
                </a:xfrm>
                <a:prstGeom prst="rect">
                  <a:avLst/>
                </a:prstGeom>
                <a:solidFill>
                  <a:srgbClr val="EDC87E"/>
                </a:solidFill>
                <a:ln w="12700" cap="flat" cmpd="sng" algn="ctr">
                  <a:noFill/>
                  <a:prstDash val="solid"/>
                </a:ln>
                <a:effectLst/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900" b="0" i="0" u="none" strike="noStrike" kern="0" cap="none" spc="0" normalizeH="0" baseline="0" noProof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88" name="Rechthoek 87">
                  <a:extLst>
                    <a:ext uri="{FF2B5EF4-FFF2-40B4-BE49-F238E27FC236}">
                      <a16:creationId xmlns:a16="http://schemas.microsoft.com/office/drawing/2014/main" id="{3E4E2C3A-08AC-4940-B849-D7E54B661D48}"/>
                    </a:ext>
                  </a:extLst>
                </p:cNvPr>
                <p:cNvSpPr/>
                <p:nvPr userDrawn="1"/>
              </p:nvSpPr>
              <p:spPr>
                <a:xfrm>
                  <a:off x="-4020379" y="586428"/>
                  <a:ext cx="261727" cy="61406"/>
                </a:xfrm>
                <a:prstGeom prst="rect">
                  <a:avLst/>
                </a:prstGeom>
                <a:solidFill>
                  <a:srgbClr val="EDC87E"/>
                </a:solidFill>
                <a:ln w="12700" cap="flat" cmpd="sng" algn="ctr">
                  <a:noFill/>
                  <a:prstDash val="solid"/>
                </a:ln>
                <a:effectLst/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R="0" lvl="0" indent="0" algn="ctr" defTabSz="914400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nl-NL" sz="900" b="0" i="0" u="none" strike="noStrike" kern="0" cap="none" spc="0" normalizeH="0" baseline="0" noProof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p:grpSp>
          <p:sp>
            <p:nvSpPr>
              <p:cNvPr id="84" name="Rechthoek 83">
                <a:extLst>
                  <a:ext uri="{FF2B5EF4-FFF2-40B4-BE49-F238E27FC236}">
                    <a16:creationId xmlns:a16="http://schemas.microsoft.com/office/drawing/2014/main" id="{23EA40C8-E306-460F-8CE7-0096DA456722}"/>
                  </a:ext>
                </a:extLst>
              </p:cNvPr>
              <p:cNvSpPr/>
              <p:nvPr userDrawn="1"/>
            </p:nvSpPr>
            <p:spPr>
              <a:xfrm>
                <a:off x="-910573" y="5352063"/>
                <a:ext cx="681133" cy="385950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900" b="0" i="0" u="none" strike="noStrike" kern="0" cap="none" spc="0" normalizeH="0" baseline="0" noProof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Koptekst en voettekst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1032005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- INFO">
            <a:extLst>
              <a:ext uri="{FF2B5EF4-FFF2-40B4-BE49-F238E27FC236}">
                <a16:creationId xmlns:a16="http://schemas.microsoft.com/office/drawing/2014/main" id="{D5D548DA-264A-4D19-8A0A-B2288EC6661C}"/>
              </a:ext>
            </a:extLst>
          </p:cNvPr>
          <p:cNvSpPr txBox="1"/>
          <p:nvPr userDrawn="1"/>
        </p:nvSpPr>
        <p:spPr>
          <a:xfrm>
            <a:off x="0" y="-363556"/>
            <a:ext cx="12179300" cy="198456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l"/>
            <a:r>
              <a:rPr lang="nl-NL" sz="1400" b="1" cap="all" spc="0" baseline="0" dirty="0">
                <a:solidFill>
                  <a:sysClr val="windowText" lastClr="000000"/>
                </a:solidFill>
                <a:latin typeface="+mn-lt"/>
                <a:cs typeface="Calibri" panose="020F0502020204030204" pitchFamily="34" charset="0"/>
              </a:rPr>
              <a:t>tekst</a:t>
            </a:r>
          </a:p>
        </p:txBody>
      </p:sp>
      <p:sp>
        <p:nvSpPr>
          <p:cNvPr id="8" name="titel">
            <a:extLst>
              <a:ext uri="{FF2B5EF4-FFF2-40B4-BE49-F238E27FC236}">
                <a16:creationId xmlns:a16="http://schemas.microsoft.com/office/drawing/2014/main" id="{4FCE8B7B-8D3B-466F-8956-5C1F4F50265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nl-NL" dirty="0"/>
              <a:t>Titel slide</a:t>
            </a:r>
          </a:p>
        </p:txBody>
      </p:sp>
      <p:sp>
        <p:nvSpPr>
          <p:cNvPr id="10" name="tekst">
            <a:extLst>
              <a:ext uri="{FF2B5EF4-FFF2-40B4-BE49-F238E27FC236}">
                <a16:creationId xmlns:a16="http://schemas.microsoft.com/office/drawing/2014/main" id="{1666EADC-9024-4FF6-9D2D-3372EA71A6E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47689" y="1465264"/>
            <a:ext cx="11101386" cy="4843462"/>
          </a:xfrm>
        </p:spPr>
        <p:txBody>
          <a:bodyPr/>
          <a:lstStyle/>
          <a:p>
            <a:pPr lvl="0"/>
            <a:r>
              <a:rPr lang="nl-NL" dirty="0"/>
              <a:t>Bullet</a:t>
            </a:r>
          </a:p>
          <a:p>
            <a:pPr lvl="1"/>
            <a:r>
              <a:rPr lang="nl-NL" dirty="0"/>
              <a:t>Sub-</a:t>
            </a:r>
            <a:r>
              <a:rPr lang="nl-NL" dirty="0" err="1"/>
              <a:t>bullet</a:t>
            </a:r>
            <a:endParaRPr lang="nl-NL" dirty="0"/>
          </a:p>
          <a:p>
            <a:pPr lvl="2"/>
            <a:r>
              <a:rPr lang="nl-NL" dirty="0"/>
              <a:t>Platte tekst</a:t>
            </a:r>
          </a:p>
          <a:p>
            <a:pPr lvl="2"/>
            <a:endParaRPr lang="nl-NL" dirty="0"/>
          </a:p>
          <a:p>
            <a:pPr lvl="3"/>
            <a:r>
              <a:rPr lang="nl-NL" dirty="0"/>
              <a:t>Titel / quote</a:t>
            </a:r>
          </a:p>
          <a:p>
            <a:pPr lvl="4"/>
            <a:r>
              <a:rPr lang="nl-NL" dirty="0"/>
              <a:t>Subtitel</a:t>
            </a:r>
          </a:p>
          <a:p>
            <a:pPr lvl="4"/>
            <a:endParaRPr lang="nl-NL" dirty="0"/>
          </a:p>
          <a:p>
            <a:pPr lvl="5"/>
            <a:r>
              <a:rPr lang="nl-NL" dirty="0"/>
              <a:t>Kop</a:t>
            </a:r>
          </a:p>
          <a:p>
            <a:pPr lvl="6"/>
            <a:r>
              <a:rPr lang="nl-NL" dirty="0"/>
              <a:t>Numerieke </a:t>
            </a:r>
            <a:r>
              <a:rPr lang="nl-NL" dirty="0" err="1"/>
              <a:t>bullet</a:t>
            </a:r>
            <a:endParaRPr lang="nl-NL" dirty="0"/>
          </a:p>
          <a:p>
            <a:pPr lvl="7"/>
            <a:r>
              <a:rPr lang="nl-NL" dirty="0"/>
              <a:t>Alfabetische </a:t>
            </a:r>
            <a:r>
              <a:rPr lang="nl-NL" dirty="0" err="1"/>
              <a:t>bullet</a:t>
            </a:r>
            <a:endParaRPr lang="nl-NL" dirty="0"/>
          </a:p>
          <a:p>
            <a:pPr lvl="7"/>
            <a:endParaRPr lang="nl-NL" dirty="0"/>
          </a:p>
          <a:p>
            <a:pPr lvl="8"/>
            <a:r>
              <a:rPr lang="nl-NL" dirty="0"/>
              <a:t>*Bronvermelding</a:t>
            </a:r>
          </a:p>
          <a:p>
            <a:pPr lvl="4"/>
            <a:endParaRPr lang="nl-NL" dirty="0"/>
          </a:p>
        </p:txBody>
      </p:sp>
      <p:sp>
        <p:nvSpPr>
          <p:cNvPr id="5" name="voettekst">
            <a:extLst>
              <a:ext uri="{FF2B5EF4-FFF2-40B4-BE49-F238E27FC236}">
                <a16:creationId xmlns:a16="http://schemas.microsoft.com/office/drawing/2014/main" id="{7B9B5AD8-20ED-43D8-A7A9-54D9AEF0A9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Wezijnzelfhetmedicijn.nl/flevoland</a:t>
            </a:r>
            <a:endParaRPr lang="nl-NL" dirty="0"/>
          </a:p>
        </p:txBody>
      </p:sp>
      <p:sp>
        <p:nvSpPr>
          <p:cNvPr id="6" name="dianummer">
            <a:extLst>
              <a:ext uri="{FF2B5EF4-FFF2-40B4-BE49-F238E27FC236}">
                <a16:creationId xmlns:a16="http://schemas.microsoft.com/office/drawing/2014/main" id="{C8474D2A-EAE8-4700-98D0-EF63686349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1A1203-CA3D-4D48-AFA0-9D668419C1D5}" type="slidenum">
              <a:rPr lang="nl-NL" smtClean="0"/>
              <a:t>‹nr.›</a:t>
            </a:fld>
            <a:endParaRPr lang="nl-NL" dirty="0"/>
          </a:p>
        </p:txBody>
      </p:sp>
      <p:sp>
        <p:nvSpPr>
          <p:cNvPr id="2" name="Tijdelijke aanduiding voor tekst 13">
            <a:extLst>
              <a:ext uri="{FF2B5EF4-FFF2-40B4-BE49-F238E27FC236}">
                <a16:creationId xmlns:a16="http://schemas.microsoft.com/office/drawing/2014/main" id="{B13BA5C8-5FD7-42FD-9D22-26DC558D53BC}"/>
              </a:ext>
            </a:extLst>
          </p:cNvPr>
          <p:cNvSpPr txBox="1">
            <a:spLocks/>
          </p:cNvSpPr>
          <p:nvPr userDrawn="1"/>
        </p:nvSpPr>
        <p:spPr>
          <a:xfrm>
            <a:off x="10419247" y="474730"/>
            <a:ext cx="1450934" cy="710945"/>
          </a:xfrm>
          <a:prstGeom prst="rect">
            <a:avLst/>
          </a:prstGeom>
          <a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t="1" r="1968"/>
            </a:stretch>
          </a:blipFill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tx1"/>
              </a:buClr>
              <a:buFont typeface="Calibri" panose="020F050202020403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36575" indent="-2730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›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0" indent="0" algn="l" defTabSz="914400" rtl="0" eaLnBrk="1" latinLnBrk="0" hangingPunct="1">
              <a:lnSpc>
                <a:spcPts val="3200"/>
              </a:lnSpc>
              <a:spcBef>
                <a:spcPts val="500"/>
              </a:spcBef>
              <a:buFont typeface="Arial" panose="020B0604020202020204" pitchFamily="34" charset="0"/>
              <a:buNone/>
              <a:defRPr sz="3400" b="0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None/>
              <a:tabLst/>
              <a:defRPr sz="1800" b="0" kern="1200" cap="none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63525" indent="-26352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+mj-lt"/>
              <a:buAutoNum type="arabicPeriod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3525" indent="-26352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+mj-lt"/>
              <a:buAutoNum type="alphaLcPeriod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i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l-NL" baseline="0" dirty="0"/>
              <a:t> </a:t>
            </a:r>
            <a:endParaRPr lang="nl-NL" dirty="0"/>
          </a:p>
        </p:txBody>
      </p:sp>
      <p:sp>
        <p:nvSpPr>
          <p:cNvPr id="9" name="tekst">
            <a:extLst>
              <a:ext uri="{FF2B5EF4-FFF2-40B4-BE49-F238E27FC236}">
                <a16:creationId xmlns:a16="http://schemas.microsoft.com/office/drawing/2014/main" id="{234DFAE3-3CD0-4904-B39C-26C43963AD5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47689" y="994577"/>
            <a:ext cx="11096827" cy="198456"/>
          </a:xfrm>
        </p:spPr>
        <p:txBody>
          <a:bodyPr/>
          <a:lstStyle>
            <a:lvl1pPr>
              <a:buNone/>
              <a:defRPr sz="1800" b="0" i="0"/>
            </a:lvl1pPr>
            <a:lvl2pPr marL="0" indent="0">
              <a:buNone/>
              <a:defRPr sz="1800" b="0" i="0"/>
            </a:lvl2pPr>
            <a:lvl3pPr>
              <a:buFont typeface="Arial" panose="020B0604020202020204" pitchFamily="34" charset="0"/>
              <a:buNone/>
              <a:defRPr sz="1800" b="0" i="0"/>
            </a:lvl3pPr>
            <a:lvl4pPr>
              <a:buFont typeface="Arial" panose="020B0604020202020204" pitchFamily="34" charset="0"/>
              <a:buNone/>
              <a:defRPr sz="1800" b="0" i="0"/>
            </a:lvl4pPr>
            <a:lvl5pPr>
              <a:buFont typeface="Arial" panose="020B0604020202020204" pitchFamily="34" charset="0"/>
              <a:buNone/>
              <a:defRPr sz="1800" b="0" i="0"/>
            </a:lvl5pPr>
            <a:lvl6pPr>
              <a:buFont typeface="Arial" panose="020B0604020202020204" pitchFamily="34" charset="0"/>
              <a:buNone/>
              <a:defRPr sz="1800" b="0" i="0"/>
            </a:lvl6pPr>
            <a:lvl7pPr>
              <a:buFont typeface="Arial" panose="020B0604020202020204" pitchFamily="34" charset="0"/>
              <a:buNone/>
              <a:defRPr sz="1800" b="0" i="0"/>
            </a:lvl7pPr>
            <a:lvl8pPr>
              <a:buFont typeface="Arial" panose="020B0604020202020204" pitchFamily="34" charset="0"/>
              <a:buNone/>
              <a:defRPr sz="1800" b="0" i="0"/>
            </a:lvl8pPr>
            <a:lvl9pPr>
              <a:buFont typeface="Arial" panose="020B0604020202020204" pitchFamily="34" charset="0"/>
              <a:buNone/>
              <a:defRPr sz="1800" b="0" i="0"/>
            </a:lvl9pPr>
          </a:lstStyle>
          <a:p>
            <a:pPr lvl="0"/>
            <a:r>
              <a:rPr lang="nl-NL" dirty="0"/>
              <a:t>Subtitel</a:t>
            </a:r>
          </a:p>
        </p:txBody>
      </p:sp>
      <p:grpSp>
        <p:nvGrpSpPr>
          <p:cNvPr id="12" name="INSTRUCTIE">
            <a:extLst>
              <a:ext uri="{FF2B5EF4-FFF2-40B4-BE49-F238E27FC236}">
                <a16:creationId xmlns:a16="http://schemas.microsoft.com/office/drawing/2014/main" id="{986FB05F-AF26-4342-867C-ADDFC3940B66}"/>
              </a:ext>
            </a:extLst>
          </p:cNvPr>
          <p:cNvGrpSpPr/>
          <p:nvPr userDrawn="1"/>
        </p:nvGrpSpPr>
        <p:grpSpPr>
          <a:xfrm>
            <a:off x="-3786437" y="0"/>
            <a:ext cx="3693386" cy="5359349"/>
            <a:chOff x="-3786437" y="0"/>
            <a:chExt cx="3693386" cy="5359349"/>
          </a:xfrm>
        </p:grpSpPr>
        <p:sp>
          <p:nvSpPr>
            <p:cNvPr id="13" name="Rechthoek 12">
              <a:extLst>
                <a:ext uri="{FF2B5EF4-FFF2-40B4-BE49-F238E27FC236}">
                  <a16:creationId xmlns:a16="http://schemas.microsoft.com/office/drawing/2014/main" id="{35FDB698-EFDE-4FCE-978F-6406BA4ADF21}"/>
                </a:ext>
              </a:extLst>
            </p:cNvPr>
            <p:cNvSpPr/>
            <p:nvPr userDrawn="1"/>
          </p:nvSpPr>
          <p:spPr>
            <a:xfrm>
              <a:off x="-3786165" y="0"/>
              <a:ext cx="3593091" cy="4641338"/>
            </a:xfrm>
            <a:prstGeom prst="rect">
              <a:avLst/>
            </a:prstGeom>
            <a:solidFill>
              <a:srgbClr val="FFFFFF"/>
            </a:solidFill>
            <a:ln w="6350">
              <a:solidFill>
                <a:srgbClr val="ECECEC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0000" tIns="144000" rIns="180000" bIns="14400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l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</a:pPr>
              <a:r>
                <a:rPr lang="nl-NL" sz="1400" b="1" cap="all" baseline="0" noProof="0" dirty="0">
                  <a:solidFill>
                    <a:schemeClr val="accent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Tekstniveaus kiezen</a:t>
              </a:r>
            </a:p>
          </p:txBody>
        </p:sp>
        <p:sp>
          <p:nvSpPr>
            <p:cNvPr id="14" name="Ovaal 13">
              <a:extLst>
                <a:ext uri="{FF2B5EF4-FFF2-40B4-BE49-F238E27FC236}">
                  <a16:creationId xmlns:a16="http://schemas.microsoft.com/office/drawing/2014/main" id="{B3578C50-C0FE-4550-B3D4-2AB75048DB8B}"/>
                </a:ext>
              </a:extLst>
            </p:cNvPr>
            <p:cNvSpPr/>
            <p:nvPr userDrawn="1"/>
          </p:nvSpPr>
          <p:spPr>
            <a:xfrm>
              <a:off x="-3604183" y="1837484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1</a:t>
              </a:r>
            </a:p>
          </p:txBody>
        </p:sp>
        <p:sp>
          <p:nvSpPr>
            <p:cNvPr id="15" name="Rechthoek 14">
              <a:extLst>
                <a:ext uri="{FF2B5EF4-FFF2-40B4-BE49-F238E27FC236}">
                  <a16:creationId xmlns:a16="http://schemas.microsoft.com/office/drawing/2014/main" id="{4B866389-2509-4A65-BF65-DA4DB99DEB2E}"/>
                </a:ext>
              </a:extLst>
            </p:cNvPr>
            <p:cNvSpPr/>
            <p:nvPr userDrawn="1"/>
          </p:nvSpPr>
          <p:spPr>
            <a:xfrm>
              <a:off x="-3319415" y="1837484"/>
              <a:ext cx="2949220" cy="18000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177800" marR="0" lvl="0" indent="-177800" defTabSz="91440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nl-NL" sz="1200" b="0" i="0" u="none" strike="noStrike" kern="0" cap="none" spc="0" normalizeH="0" baseline="0" noProof="0" dirty="0" err="1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Bullet</a:t>
              </a:r>
              <a:endParaRPr kumimoji="0" lang="nl-NL" sz="12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6" name="Ovaal 15">
              <a:extLst>
                <a:ext uri="{FF2B5EF4-FFF2-40B4-BE49-F238E27FC236}">
                  <a16:creationId xmlns:a16="http://schemas.microsoft.com/office/drawing/2014/main" id="{3456175D-E326-43E0-9BC2-BCAD98BB44F3}"/>
                </a:ext>
              </a:extLst>
            </p:cNvPr>
            <p:cNvSpPr/>
            <p:nvPr userDrawn="1"/>
          </p:nvSpPr>
          <p:spPr>
            <a:xfrm>
              <a:off x="-3604183" y="2128768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2</a:t>
              </a:r>
            </a:p>
          </p:txBody>
        </p:sp>
        <p:sp>
          <p:nvSpPr>
            <p:cNvPr id="17" name="Rechthoek 16">
              <a:extLst>
                <a:ext uri="{FF2B5EF4-FFF2-40B4-BE49-F238E27FC236}">
                  <a16:creationId xmlns:a16="http://schemas.microsoft.com/office/drawing/2014/main" id="{5F1FA4B7-0666-42A2-9372-34374C847F3E}"/>
                </a:ext>
              </a:extLst>
            </p:cNvPr>
            <p:cNvSpPr/>
            <p:nvPr userDrawn="1"/>
          </p:nvSpPr>
          <p:spPr>
            <a:xfrm>
              <a:off x="-3604183" y="1196113"/>
              <a:ext cx="3229047" cy="459227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Gebruik onder de tab </a:t>
              </a:r>
              <a:r>
                <a:rPr kumimoji="0" lang="nl-NL" sz="12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‘Start’</a:t>
              </a:r>
              <a:r>
                <a:rPr kumimoji="0" lang="nl-NL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 de </a:t>
              </a:r>
              <a:r>
                <a:rPr kumimoji="0" lang="nl-NL" sz="12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lijstniveau-knoppen</a:t>
              </a:r>
              <a:r>
                <a:rPr kumimoji="0" lang="nl-NL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 om een tekst niveau te kiezen. </a:t>
              </a:r>
              <a:br>
                <a:rPr kumimoji="0" lang="nl-NL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</a:br>
              <a:r>
                <a:rPr kumimoji="0" lang="nl-NL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Kies uit:</a:t>
              </a:r>
            </a:p>
          </p:txBody>
        </p:sp>
        <p:sp>
          <p:nvSpPr>
            <p:cNvPr id="18" name="Rechthoek 17">
              <a:extLst>
                <a:ext uri="{FF2B5EF4-FFF2-40B4-BE49-F238E27FC236}">
                  <a16:creationId xmlns:a16="http://schemas.microsoft.com/office/drawing/2014/main" id="{6D7BBDC3-2B61-4840-847E-30E768B1448C}"/>
                </a:ext>
              </a:extLst>
            </p:cNvPr>
            <p:cNvSpPr/>
            <p:nvPr userDrawn="1"/>
          </p:nvSpPr>
          <p:spPr>
            <a:xfrm>
              <a:off x="-3319415" y="2128873"/>
              <a:ext cx="2949220" cy="18000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361950" marR="0" lvl="0" indent="-184150" defTabSz="91440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2"/>
                </a:buClr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nl-NL" sz="1200" b="0" i="0" u="none" strike="noStrike" kern="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Sub-bullet #1</a:t>
              </a:r>
            </a:p>
          </p:txBody>
        </p:sp>
        <p:sp>
          <p:nvSpPr>
            <p:cNvPr id="19" name="Ovaal 18">
              <a:extLst>
                <a:ext uri="{FF2B5EF4-FFF2-40B4-BE49-F238E27FC236}">
                  <a16:creationId xmlns:a16="http://schemas.microsoft.com/office/drawing/2014/main" id="{35CEB863-9515-4B64-9BAC-0E8C8A502CF6}"/>
                </a:ext>
              </a:extLst>
            </p:cNvPr>
            <p:cNvSpPr/>
            <p:nvPr userDrawn="1"/>
          </p:nvSpPr>
          <p:spPr>
            <a:xfrm>
              <a:off x="-3604183" y="2420052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3</a:t>
              </a:r>
            </a:p>
          </p:txBody>
        </p:sp>
        <p:sp>
          <p:nvSpPr>
            <p:cNvPr id="20" name="Rechthoek 19">
              <a:extLst>
                <a:ext uri="{FF2B5EF4-FFF2-40B4-BE49-F238E27FC236}">
                  <a16:creationId xmlns:a16="http://schemas.microsoft.com/office/drawing/2014/main" id="{0BAE4507-1402-4B1E-B6DC-D385872A1B52}"/>
                </a:ext>
              </a:extLst>
            </p:cNvPr>
            <p:cNvSpPr/>
            <p:nvPr userDrawn="1"/>
          </p:nvSpPr>
          <p:spPr>
            <a:xfrm>
              <a:off x="-3319415" y="2420262"/>
              <a:ext cx="2949220" cy="18000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539750" marR="0" lvl="0" indent="-177800" defTabSz="91440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Calibri" panose="020F0502020204030204" pitchFamily="34" charset="0"/>
                <a:buChar char="–"/>
                <a:tabLst/>
                <a:defRPr/>
              </a:pPr>
              <a:r>
                <a:rPr kumimoji="0" lang="nl-NL" sz="1200" b="0" i="0" u="none" strike="noStrike" kern="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Sub-bullet #2</a:t>
              </a:r>
            </a:p>
          </p:txBody>
        </p:sp>
        <p:sp>
          <p:nvSpPr>
            <p:cNvPr id="21" name="Ovaal 20">
              <a:extLst>
                <a:ext uri="{FF2B5EF4-FFF2-40B4-BE49-F238E27FC236}">
                  <a16:creationId xmlns:a16="http://schemas.microsoft.com/office/drawing/2014/main" id="{19227EC9-01CD-41AF-8A89-627C9695B82B}"/>
                </a:ext>
              </a:extLst>
            </p:cNvPr>
            <p:cNvSpPr/>
            <p:nvPr userDrawn="1"/>
          </p:nvSpPr>
          <p:spPr>
            <a:xfrm>
              <a:off x="-3604183" y="2711336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4</a:t>
              </a:r>
            </a:p>
          </p:txBody>
        </p:sp>
        <p:sp>
          <p:nvSpPr>
            <p:cNvPr id="22" name="Rechthoek 21">
              <a:extLst>
                <a:ext uri="{FF2B5EF4-FFF2-40B4-BE49-F238E27FC236}">
                  <a16:creationId xmlns:a16="http://schemas.microsoft.com/office/drawing/2014/main" id="{73D4CFC5-1320-4E32-ABB5-34D3CA7B51F6}"/>
                </a:ext>
              </a:extLst>
            </p:cNvPr>
            <p:cNvSpPr/>
            <p:nvPr userDrawn="1"/>
          </p:nvSpPr>
          <p:spPr>
            <a:xfrm>
              <a:off x="-3319415" y="2711651"/>
              <a:ext cx="2949220" cy="18000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nl-NL" sz="1200" b="0" i="0" u="none" strike="noStrike" kern="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Leestekst</a:t>
              </a:r>
            </a:p>
          </p:txBody>
        </p:sp>
        <p:sp>
          <p:nvSpPr>
            <p:cNvPr id="23" name="Ovaal 22">
              <a:extLst>
                <a:ext uri="{FF2B5EF4-FFF2-40B4-BE49-F238E27FC236}">
                  <a16:creationId xmlns:a16="http://schemas.microsoft.com/office/drawing/2014/main" id="{1044DAAA-43FD-4104-B9BB-860F03B761AA}"/>
                </a:ext>
              </a:extLst>
            </p:cNvPr>
            <p:cNvSpPr/>
            <p:nvPr userDrawn="1"/>
          </p:nvSpPr>
          <p:spPr>
            <a:xfrm>
              <a:off x="-3604183" y="3002620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5</a:t>
              </a:r>
            </a:p>
          </p:txBody>
        </p:sp>
        <p:sp>
          <p:nvSpPr>
            <p:cNvPr id="24" name="Rechthoek 23">
              <a:extLst>
                <a:ext uri="{FF2B5EF4-FFF2-40B4-BE49-F238E27FC236}">
                  <a16:creationId xmlns:a16="http://schemas.microsoft.com/office/drawing/2014/main" id="{673FBD18-9EDD-4A48-97BA-064EC0109C5A}"/>
                </a:ext>
              </a:extLst>
            </p:cNvPr>
            <p:cNvSpPr/>
            <p:nvPr userDrawn="1"/>
          </p:nvSpPr>
          <p:spPr>
            <a:xfrm>
              <a:off x="-3319415" y="3003040"/>
              <a:ext cx="2949220" cy="18000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nl-NL" sz="1400" b="1" i="0" u="none" strike="noStrike" kern="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Kop #1</a:t>
              </a:r>
            </a:p>
          </p:txBody>
        </p:sp>
        <p:sp>
          <p:nvSpPr>
            <p:cNvPr id="25" name="Ovaal 24">
              <a:extLst>
                <a:ext uri="{FF2B5EF4-FFF2-40B4-BE49-F238E27FC236}">
                  <a16:creationId xmlns:a16="http://schemas.microsoft.com/office/drawing/2014/main" id="{40F07950-2313-44C6-A2C1-13FB6A24D828}"/>
                </a:ext>
              </a:extLst>
            </p:cNvPr>
            <p:cNvSpPr/>
            <p:nvPr userDrawn="1"/>
          </p:nvSpPr>
          <p:spPr>
            <a:xfrm>
              <a:off x="-3604183" y="3293904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6</a:t>
              </a:r>
            </a:p>
          </p:txBody>
        </p:sp>
        <p:sp>
          <p:nvSpPr>
            <p:cNvPr id="26" name="Rechthoek 25">
              <a:extLst>
                <a:ext uri="{FF2B5EF4-FFF2-40B4-BE49-F238E27FC236}">
                  <a16:creationId xmlns:a16="http://schemas.microsoft.com/office/drawing/2014/main" id="{42E1F326-4DCB-4FB5-95C5-7EB28D9A75DD}"/>
                </a:ext>
              </a:extLst>
            </p:cNvPr>
            <p:cNvSpPr/>
            <p:nvPr userDrawn="1"/>
          </p:nvSpPr>
          <p:spPr>
            <a:xfrm>
              <a:off x="-3319415" y="3585818"/>
              <a:ext cx="2949220" cy="18000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266700" marR="0" lvl="0" indent="-266700" defTabSz="91440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+mj-lt"/>
                <a:buAutoNum type="arabicPeriod"/>
                <a:tabLst/>
                <a:defRPr/>
              </a:pPr>
              <a:r>
                <a:rPr kumimoji="0" lang="nl-NL" sz="1200" b="0" i="0" u="none" strike="noStrike" kern="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Numerieke bullet</a:t>
              </a:r>
            </a:p>
          </p:txBody>
        </p:sp>
        <p:sp>
          <p:nvSpPr>
            <p:cNvPr id="27" name="Ovaal 26">
              <a:extLst>
                <a:ext uri="{FF2B5EF4-FFF2-40B4-BE49-F238E27FC236}">
                  <a16:creationId xmlns:a16="http://schemas.microsoft.com/office/drawing/2014/main" id="{E7092CAD-1655-44F8-9628-0DB99076DBF7}"/>
                </a:ext>
              </a:extLst>
            </p:cNvPr>
            <p:cNvSpPr/>
            <p:nvPr userDrawn="1"/>
          </p:nvSpPr>
          <p:spPr>
            <a:xfrm>
              <a:off x="-3604183" y="3585188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7</a:t>
              </a:r>
            </a:p>
          </p:txBody>
        </p:sp>
        <p:sp>
          <p:nvSpPr>
            <p:cNvPr id="28" name="Rechthoek 27">
              <a:extLst>
                <a:ext uri="{FF2B5EF4-FFF2-40B4-BE49-F238E27FC236}">
                  <a16:creationId xmlns:a16="http://schemas.microsoft.com/office/drawing/2014/main" id="{D1D2F575-5D80-4CD7-9E58-2080C3975F66}"/>
                </a:ext>
              </a:extLst>
            </p:cNvPr>
            <p:cNvSpPr/>
            <p:nvPr userDrawn="1"/>
          </p:nvSpPr>
          <p:spPr>
            <a:xfrm>
              <a:off x="-3325830" y="3877207"/>
              <a:ext cx="2949220" cy="18000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266700" marR="0" lvl="0" indent="-266700" defTabSz="91440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+mj-lt"/>
                <a:buAutoNum type="alphaUcPeriod"/>
                <a:tabLst/>
                <a:defRPr/>
              </a:pPr>
              <a:r>
                <a:rPr kumimoji="0" lang="nl-NL" sz="1200" b="0" i="0" u="none" strike="noStrike" kern="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Alfabetische bullet</a:t>
              </a:r>
            </a:p>
          </p:txBody>
        </p:sp>
        <p:sp>
          <p:nvSpPr>
            <p:cNvPr id="29" name="Ovaal 28">
              <a:extLst>
                <a:ext uri="{FF2B5EF4-FFF2-40B4-BE49-F238E27FC236}">
                  <a16:creationId xmlns:a16="http://schemas.microsoft.com/office/drawing/2014/main" id="{95AD8836-77EA-4056-BE16-519D28D12CB8}"/>
                </a:ext>
              </a:extLst>
            </p:cNvPr>
            <p:cNvSpPr/>
            <p:nvPr userDrawn="1"/>
          </p:nvSpPr>
          <p:spPr>
            <a:xfrm>
              <a:off x="-3604183" y="3876472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8</a:t>
              </a:r>
            </a:p>
          </p:txBody>
        </p:sp>
        <p:sp>
          <p:nvSpPr>
            <p:cNvPr id="30" name="Rechthoek 29">
              <a:extLst>
                <a:ext uri="{FF2B5EF4-FFF2-40B4-BE49-F238E27FC236}">
                  <a16:creationId xmlns:a16="http://schemas.microsoft.com/office/drawing/2014/main" id="{2EBC8762-9349-47AC-AAF2-8F9D74376A60}"/>
                </a:ext>
              </a:extLst>
            </p:cNvPr>
            <p:cNvSpPr/>
            <p:nvPr userDrawn="1"/>
          </p:nvSpPr>
          <p:spPr>
            <a:xfrm>
              <a:off x="-3319415" y="4168594"/>
              <a:ext cx="2949220" cy="18000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450850" marR="0" lvl="0" indent="-184150" defTabSz="91440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tx1"/>
                </a:buClr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nl-NL" sz="1200" b="0" i="0" u="none" strike="noStrike" kern="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Bullet</a:t>
              </a:r>
            </a:p>
          </p:txBody>
        </p:sp>
        <p:sp>
          <p:nvSpPr>
            <p:cNvPr id="31" name="Ovaal 30">
              <a:extLst>
                <a:ext uri="{FF2B5EF4-FFF2-40B4-BE49-F238E27FC236}">
                  <a16:creationId xmlns:a16="http://schemas.microsoft.com/office/drawing/2014/main" id="{E2C80A5A-782C-4F4A-8DAD-E2AB9533E095}"/>
                </a:ext>
              </a:extLst>
            </p:cNvPr>
            <p:cNvSpPr/>
            <p:nvPr userDrawn="1"/>
          </p:nvSpPr>
          <p:spPr>
            <a:xfrm>
              <a:off x="-3604183" y="4168594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9</a:t>
              </a:r>
            </a:p>
          </p:txBody>
        </p:sp>
        <p:sp>
          <p:nvSpPr>
            <p:cNvPr id="32" name="Rechthoek 31">
              <a:extLst>
                <a:ext uri="{FF2B5EF4-FFF2-40B4-BE49-F238E27FC236}">
                  <a16:creationId xmlns:a16="http://schemas.microsoft.com/office/drawing/2014/main" id="{0FF82306-09A0-42C1-985B-19D27686D637}"/>
                </a:ext>
              </a:extLst>
            </p:cNvPr>
            <p:cNvSpPr/>
            <p:nvPr userDrawn="1"/>
          </p:nvSpPr>
          <p:spPr>
            <a:xfrm>
              <a:off x="-3319415" y="3294429"/>
              <a:ext cx="2949220" cy="18000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nl-NL" sz="1600" b="1" i="0" u="none" strike="noStrike" kern="0" cap="all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Kop #2</a:t>
              </a:r>
            </a:p>
          </p:txBody>
        </p:sp>
        <p:sp>
          <p:nvSpPr>
            <p:cNvPr id="33" name="Rechthoek 32">
              <a:extLst>
                <a:ext uri="{FF2B5EF4-FFF2-40B4-BE49-F238E27FC236}">
                  <a16:creationId xmlns:a16="http://schemas.microsoft.com/office/drawing/2014/main" id="{754BC8C2-7D54-4FD1-B6DB-EBE3E2A9CDA8}"/>
                </a:ext>
              </a:extLst>
            </p:cNvPr>
            <p:cNvSpPr/>
            <p:nvPr userDrawn="1"/>
          </p:nvSpPr>
          <p:spPr>
            <a:xfrm>
              <a:off x="-3786437" y="4531349"/>
              <a:ext cx="3593637" cy="828000"/>
            </a:xfrm>
            <a:prstGeom prst="rect">
              <a:avLst/>
            </a:prstGeom>
            <a:solidFill>
              <a:srgbClr val="ECECEC"/>
            </a:solidFill>
            <a:ln w="6350">
              <a:solidFill>
                <a:srgbClr val="ECECE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0000" tIns="144000" rIns="180000" bIns="144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l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</a:pPr>
              <a:r>
                <a:rPr lang="nl-NL" sz="1200" b="1" cap="all" baseline="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Meer weten?</a:t>
              </a:r>
              <a:r>
                <a:rPr lang="nl-NL" sz="1200" cap="all" baseline="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/>
              </a:r>
              <a:br>
                <a:rPr lang="nl-NL" sz="1200" cap="all" baseline="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</a:br>
              <a:r>
                <a:rPr lang="nl-NL" sz="1200" cap="none" baseline="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Ga naar de instructie dia </a:t>
              </a:r>
              <a:r>
                <a:rPr lang="nl-NL" sz="1200" b="1" cap="none" baseline="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‘VIDEO INSTRUCTIES’</a:t>
              </a:r>
              <a:r>
                <a:rPr lang="nl-NL" sz="1200" cap="none" baseline="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.</a:t>
              </a:r>
              <a:br>
                <a:rPr lang="nl-NL" sz="1200" cap="none" baseline="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</a:br>
              <a:r>
                <a:rPr lang="nl-NL" sz="1200" cap="none" baseline="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Deze vind je vooraan de presentatie of voeg je in via </a:t>
              </a:r>
              <a:r>
                <a:rPr lang="nl-NL" sz="1200" i="1" cap="none" baseline="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‘Start’</a:t>
              </a:r>
              <a:r>
                <a:rPr lang="nl-NL" sz="1200" cap="none" baseline="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&gt; </a:t>
              </a:r>
              <a:r>
                <a:rPr lang="nl-NL" sz="1200" i="1" cap="none" baseline="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‘Nieuwe dia’</a:t>
              </a:r>
            </a:p>
          </p:txBody>
        </p:sp>
        <p:grpSp>
          <p:nvGrpSpPr>
            <p:cNvPr id="34" name="ICOON_info">
              <a:extLst>
                <a:ext uri="{FF2B5EF4-FFF2-40B4-BE49-F238E27FC236}">
                  <a16:creationId xmlns:a16="http://schemas.microsoft.com/office/drawing/2014/main" id="{831A753A-8387-4D7E-85A0-AC0E3A4D82C2}"/>
                </a:ext>
              </a:extLst>
            </p:cNvPr>
            <p:cNvGrpSpPr/>
            <p:nvPr userDrawn="1"/>
          </p:nvGrpSpPr>
          <p:grpSpPr>
            <a:xfrm>
              <a:off x="-376736" y="4400186"/>
              <a:ext cx="283685" cy="283685"/>
              <a:chOff x="-510741" y="5913713"/>
              <a:chExt cx="267555" cy="267555"/>
            </a:xfrm>
          </p:grpSpPr>
          <p:sp>
            <p:nvSpPr>
              <p:cNvPr id="76" name="Ovaal 75">
                <a:extLst>
                  <a:ext uri="{FF2B5EF4-FFF2-40B4-BE49-F238E27FC236}">
                    <a16:creationId xmlns:a16="http://schemas.microsoft.com/office/drawing/2014/main" id="{8D713CFC-A9B7-48C0-AF7B-FAAB412CE3F7}"/>
                  </a:ext>
                </a:extLst>
              </p:cNvPr>
              <p:cNvSpPr/>
              <p:nvPr userDrawn="1"/>
            </p:nvSpPr>
            <p:spPr>
              <a:xfrm>
                <a:off x="-491853" y="5932072"/>
                <a:ext cx="230835" cy="230835"/>
              </a:xfrm>
              <a:prstGeom prst="ellipse">
                <a:avLst/>
              </a:prstGeom>
              <a:solidFill>
                <a:srgbClr val="211F2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80000" tIns="180000" rIns="180000" bIns="18000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endParaRPr lang="nl-NL" sz="1600" cap="all" baseline="0" noProof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77" name="Graphic 163" descr="Informatie">
                <a:extLst>
                  <a:ext uri="{FF2B5EF4-FFF2-40B4-BE49-F238E27FC236}">
                    <a16:creationId xmlns:a16="http://schemas.microsoft.com/office/drawing/2014/main" id="{4B705C07-7CD4-4338-8540-E17F4AA31136}"/>
                  </a:ext>
                </a:extLst>
              </p:cNvPr>
              <p:cNvSpPr/>
              <p:nvPr/>
            </p:nvSpPr>
            <p:spPr>
              <a:xfrm>
                <a:off x="-510741" y="5913713"/>
                <a:ext cx="267555" cy="267555"/>
              </a:xfrm>
              <a:custGeom>
                <a:avLst/>
                <a:gdLst>
                  <a:gd name="connsiteX0" fmla="*/ 145860 w 291719"/>
                  <a:gd name="connsiteY0" fmla="*/ 0 h 291719"/>
                  <a:gd name="connsiteX1" fmla="*/ 0 w 291719"/>
                  <a:gd name="connsiteY1" fmla="*/ 145860 h 291719"/>
                  <a:gd name="connsiteX2" fmla="*/ 145860 w 291719"/>
                  <a:gd name="connsiteY2" fmla="*/ 291720 h 291719"/>
                  <a:gd name="connsiteX3" fmla="*/ 291720 w 291719"/>
                  <a:gd name="connsiteY3" fmla="*/ 145860 h 291719"/>
                  <a:gd name="connsiteX4" fmla="*/ 145860 w 291719"/>
                  <a:gd name="connsiteY4" fmla="*/ 0 h 291719"/>
                  <a:gd name="connsiteX5" fmla="*/ 138183 w 291719"/>
                  <a:gd name="connsiteY5" fmla="*/ 38384 h 291719"/>
                  <a:gd name="connsiteX6" fmla="*/ 157375 w 291719"/>
                  <a:gd name="connsiteY6" fmla="*/ 57576 h 291719"/>
                  <a:gd name="connsiteX7" fmla="*/ 138183 w 291719"/>
                  <a:gd name="connsiteY7" fmla="*/ 76768 h 291719"/>
                  <a:gd name="connsiteX8" fmla="*/ 118991 w 291719"/>
                  <a:gd name="connsiteY8" fmla="*/ 57576 h 291719"/>
                  <a:gd name="connsiteX9" fmla="*/ 138183 w 291719"/>
                  <a:gd name="connsiteY9" fmla="*/ 38384 h 291719"/>
                  <a:gd name="connsiteX10" fmla="*/ 184244 w 291719"/>
                  <a:gd name="connsiteY10" fmla="*/ 253336 h 291719"/>
                  <a:gd name="connsiteX11" fmla="*/ 107476 w 291719"/>
                  <a:gd name="connsiteY11" fmla="*/ 253336 h 291719"/>
                  <a:gd name="connsiteX12" fmla="*/ 107476 w 291719"/>
                  <a:gd name="connsiteY12" fmla="*/ 230305 h 291719"/>
                  <a:gd name="connsiteX13" fmla="*/ 134345 w 291719"/>
                  <a:gd name="connsiteY13" fmla="*/ 230305 h 291719"/>
                  <a:gd name="connsiteX14" fmla="*/ 134345 w 291719"/>
                  <a:gd name="connsiteY14" fmla="*/ 115153 h 291719"/>
                  <a:gd name="connsiteX15" fmla="*/ 111314 w 291719"/>
                  <a:gd name="connsiteY15" fmla="*/ 115153 h 291719"/>
                  <a:gd name="connsiteX16" fmla="*/ 111314 w 291719"/>
                  <a:gd name="connsiteY16" fmla="*/ 92122 h 291719"/>
                  <a:gd name="connsiteX17" fmla="*/ 157375 w 291719"/>
                  <a:gd name="connsiteY17" fmla="*/ 92122 h 291719"/>
                  <a:gd name="connsiteX18" fmla="*/ 157375 w 291719"/>
                  <a:gd name="connsiteY18" fmla="*/ 115153 h 291719"/>
                  <a:gd name="connsiteX19" fmla="*/ 157375 w 291719"/>
                  <a:gd name="connsiteY19" fmla="*/ 230305 h 291719"/>
                  <a:gd name="connsiteX20" fmla="*/ 184244 w 291719"/>
                  <a:gd name="connsiteY20" fmla="*/ 230305 h 291719"/>
                  <a:gd name="connsiteX21" fmla="*/ 184244 w 291719"/>
                  <a:gd name="connsiteY21" fmla="*/ 253336 h 2917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291719" h="291719">
                    <a:moveTo>
                      <a:pt x="145860" y="0"/>
                    </a:moveTo>
                    <a:cubicBezTo>
                      <a:pt x="65253" y="0"/>
                      <a:pt x="0" y="65253"/>
                      <a:pt x="0" y="145860"/>
                    </a:cubicBezTo>
                    <a:cubicBezTo>
                      <a:pt x="0" y="226467"/>
                      <a:pt x="65253" y="291720"/>
                      <a:pt x="145860" y="291720"/>
                    </a:cubicBezTo>
                    <a:cubicBezTo>
                      <a:pt x="226467" y="291720"/>
                      <a:pt x="291720" y="226467"/>
                      <a:pt x="291720" y="145860"/>
                    </a:cubicBezTo>
                    <a:cubicBezTo>
                      <a:pt x="291720" y="65253"/>
                      <a:pt x="226467" y="0"/>
                      <a:pt x="145860" y="0"/>
                    </a:cubicBezTo>
                    <a:close/>
                    <a:moveTo>
                      <a:pt x="138183" y="38384"/>
                    </a:moveTo>
                    <a:cubicBezTo>
                      <a:pt x="148931" y="38384"/>
                      <a:pt x="157375" y="46829"/>
                      <a:pt x="157375" y="57576"/>
                    </a:cubicBezTo>
                    <a:cubicBezTo>
                      <a:pt x="157375" y="68324"/>
                      <a:pt x="148931" y="76768"/>
                      <a:pt x="138183" y="76768"/>
                    </a:cubicBezTo>
                    <a:cubicBezTo>
                      <a:pt x="127435" y="76768"/>
                      <a:pt x="118991" y="68324"/>
                      <a:pt x="118991" y="57576"/>
                    </a:cubicBezTo>
                    <a:cubicBezTo>
                      <a:pt x="118991" y="46829"/>
                      <a:pt x="127435" y="38384"/>
                      <a:pt x="138183" y="38384"/>
                    </a:cubicBezTo>
                    <a:close/>
                    <a:moveTo>
                      <a:pt x="184244" y="253336"/>
                    </a:moveTo>
                    <a:lnTo>
                      <a:pt x="107476" y="253336"/>
                    </a:lnTo>
                    <a:lnTo>
                      <a:pt x="107476" y="230305"/>
                    </a:lnTo>
                    <a:lnTo>
                      <a:pt x="134345" y="230305"/>
                    </a:lnTo>
                    <a:lnTo>
                      <a:pt x="134345" y="115153"/>
                    </a:lnTo>
                    <a:lnTo>
                      <a:pt x="111314" y="115153"/>
                    </a:lnTo>
                    <a:lnTo>
                      <a:pt x="111314" y="92122"/>
                    </a:lnTo>
                    <a:lnTo>
                      <a:pt x="157375" y="92122"/>
                    </a:lnTo>
                    <a:lnTo>
                      <a:pt x="157375" y="115153"/>
                    </a:lnTo>
                    <a:lnTo>
                      <a:pt x="157375" y="230305"/>
                    </a:lnTo>
                    <a:lnTo>
                      <a:pt x="184244" y="230305"/>
                    </a:lnTo>
                    <a:lnTo>
                      <a:pt x="184244" y="253336"/>
                    </a:lnTo>
                    <a:close/>
                  </a:path>
                </a:pathLst>
              </a:custGeom>
              <a:solidFill>
                <a:srgbClr val="1FF524"/>
              </a:solidFill>
              <a:ln w="377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 sz="2000" noProof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grpSp>
          <p:nvGrpSpPr>
            <p:cNvPr id="35" name="VOORBEELD">
              <a:extLst>
                <a:ext uri="{FF2B5EF4-FFF2-40B4-BE49-F238E27FC236}">
                  <a16:creationId xmlns:a16="http://schemas.microsoft.com/office/drawing/2014/main" id="{5E89920F-A30A-4FA8-A2B7-B6031853EB87}"/>
                </a:ext>
              </a:extLst>
            </p:cNvPr>
            <p:cNvGrpSpPr/>
            <p:nvPr userDrawn="1"/>
          </p:nvGrpSpPr>
          <p:grpSpPr>
            <a:xfrm>
              <a:off x="-3605171" y="458674"/>
              <a:ext cx="3234311" cy="558875"/>
              <a:chOff x="-3605171" y="458674"/>
              <a:chExt cx="3234311" cy="558875"/>
            </a:xfrm>
          </p:grpSpPr>
          <p:sp>
            <p:nvSpPr>
              <p:cNvPr id="36" name="Rechthoek 35">
                <a:extLst>
                  <a:ext uri="{FF2B5EF4-FFF2-40B4-BE49-F238E27FC236}">
                    <a16:creationId xmlns:a16="http://schemas.microsoft.com/office/drawing/2014/main" id="{A2C6A5C7-1187-4B56-9CBA-A6E5E2D2538B}"/>
                  </a:ext>
                </a:extLst>
              </p:cNvPr>
              <p:cNvSpPr/>
              <p:nvPr userDrawn="1"/>
            </p:nvSpPr>
            <p:spPr>
              <a:xfrm>
                <a:off x="-3604183" y="458674"/>
                <a:ext cx="393459" cy="184058"/>
              </a:xfrm>
              <a:prstGeom prst="rect">
                <a:avLst/>
              </a:prstGeom>
              <a:solidFill>
                <a:srgbClr val="F8F8F8"/>
              </a:solidFill>
              <a:ln w="63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18000" rIns="0" bIns="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lang="nl-NL" sz="900" b="1" noProof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Start</a:t>
                </a:r>
              </a:p>
            </p:txBody>
          </p:sp>
          <p:sp>
            <p:nvSpPr>
              <p:cNvPr id="37" name="Rechthoek 36">
                <a:extLst>
                  <a:ext uri="{FF2B5EF4-FFF2-40B4-BE49-F238E27FC236}">
                    <a16:creationId xmlns:a16="http://schemas.microsoft.com/office/drawing/2014/main" id="{0E902E38-271F-4ABA-80AA-9F524E80C55A}"/>
                  </a:ext>
                </a:extLst>
              </p:cNvPr>
              <p:cNvSpPr/>
              <p:nvPr userDrawn="1"/>
            </p:nvSpPr>
            <p:spPr>
              <a:xfrm>
                <a:off x="-3599184" y="621345"/>
                <a:ext cx="383782" cy="27171"/>
              </a:xfrm>
              <a:prstGeom prst="rect">
                <a:avLst/>
              </a:prstGeom>
              <a:solidFill>
                <a:srgbClr val="B7462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1000" b="1" noProof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grpSp>
            <p:nvGrpSpPr>
              <p:cNvPr id="38" name="Groep 37">
                <a:extLst>
                  <a:ext uri="{FF2B5EF4-FFF2-40B4-BE49-F238E27FC236}">
                    <a16:creationId xmlns:a16="http://schemas.microsoft.com/office/drawing/2014/main" id="{6FA5F964-0D5A-426D-BFA7-66D3F9EA9EB9}"/>
                  </a:ext>
                </a:extLst>
              </p:cNvPr>
              <p:cNvGrpSpPr/>
              <p:nvPr userDrawn="1"/>
            </p:nvGrpSpPr>
            <p:grpSpPr>
              <a:xfrm>
                <a:off x="-3386247" y="830871"/>
                <a:ext cx="139423" cy="109566"/>
                <a:chOff x="-2866744" y="827071"/>
                <a:chExt cx="168701" cy="132575"/>
              </a:xfrm>
            </p:grpSpPr>
            <p:grpSp>
              <p:nvGrpSpPr>
                <p:cNvPr id="69" name="Groep 68">
                  <a:extLst>
                    <a:ext uri="{FF2B5EF4-FFF2-40B4-BE49-F238E27FC236}">
                      <a16:creationId xmlns:a16="http://schemas.microsoft.com/office/drawing/2014/main" id="{E5C9C0D9-D551-42D1-8CE8-E8A33DE96238}"/>
                    </a:ext>
                  </a:extLst>
                </p:cNvPr>
                <p:cNvGrpSpPr/>
                <p:nvPr userDrawn="1"/>
              </p:nvGrpSpPr>
              <p:grpSpPr>
                <a:xfrm>
                  <a:off x="-2866744" y="827071"/>
                  <a:ext cx="168701" cy="132575"/>
                  <a:chOff x="-2866744" y="827071"/>
                  <a:chExt cx="168701" cy="132575"/>
                </a:xfrm>
              </p:grpSpPr>
              <p:cxnSp>
                <p:nvCxnSpPr>
                  <p:cNvPr id="71" name="Rechte verbindingslijn 70">
                    <a:extLst>
                      <a:ext uri="{FF2B5EF4-FFF2-40B4-BE49-F238E27FC236}">
                        <a16:creationId xmlns:a16="http://schemas.microsoft.com/office/drawing/2014/main" id="{0C9AC2AE-9659-45EA-82D9-63D95AAB5C92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827071"/>
                    <a:ext cx="168701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72" name="Rechte verbindingslijn 71">
                    <a:extLst>
                      <a:ext uri="{FF2B5EF4-FFF2-40B4-BE49-F238E27FC236}">
                        <a16:creationId xmlns:a16="http://schemas.microsoft.com/office/drawing/2014/main" id="{35DF0314-26CB-404B-944D-CC0D91076FA1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959646"/>
                    <a:ext cx="168701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73" name="Rechte verbindingslijn 72">
                    <a:extLst>
                      <a:ext uri="{FF2B5EF4-FFF2-40B4-BE49-F238E27FC236}">
                        <a16:creationId xmlns:a16="http://schemas.microsoft.com/office/drawing/2014/main" id="{1AD19147-BDEA-4675-893D-5D3802E3CF78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926503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74" name="Rechte verbindingslijn 73">
                    <a:extLst>
                      <a:ext uri="{FF2B5EF4-FFF2-40B4-BE49-F238E27FC236}">
                        <a16:creationId xmlns:a16="http://schemas.microsoft.com/office/drawing/2014/main" id="{326FC44C-88F2-4D8D-BABF-EA95160E8211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893359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75" name="Rechte verbindingslijn 74">
                    <a:extLst>
                      <a:ext uri="{FF2B5EF4-FFF2-40B4-BE49-F238E27FC236}">
                        <a16:creationId xmlns:a16="http://schemas.microsoft.com/office/drawing/2014/main" id="{9722E610-2754-4581-858E-046AED1F5F67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860215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</p:grpSp>
            <p:sp>
              <p:nvSpPr>
                <p:cNvPr id="70" name="Pijl: rechts 69">
                  <a:extLst>
                    <a:ext uri="{FF2B5EF4-FFF2-40B4-BE49-F238E27FC236}">
                      <a16:creationId xmlns:a16="http://schemas.microsoft.com/office/drawing/2014/main" id="{AF211106-0E49-44CF-AD17-CA3221635331}"/>
                    </a:ext>
                  </a:extLst>
                </p:cNvPr>
                <p:cNvSpPr/>
                <p:nvPr userDrawn="1"/>
              </p:nvSpPr>
              <p:spPr>
                <a:xfrm>
                  <a:off x="-2866744" y="858737"/>
                  <a:ext cx="70676" cy="67902"/>
                </a:xfrm>
                <a:prstGeom prst="rightArrow">
                  <a:avLst>
                    <a:gd name="adj1" fmla="val 25329"/>
                    <a:gd name="adj2" fmla="val 63628"/>
                  </a:avLst>
                </a:prstGeom>
                <a:solidFill>
                  <a:srgbClr val="4A7DB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p:grpSp>
          <p:grpSp>
            <p:nvGrpSpPr>
              <p:cNvPr id="39" name="Groep 38">
                <a:extLst>
                  <a:ext uri="{FF2B5EF4-FFF2-40B4-BE49-F238E27FC236}">
                    <a16:creationId xmlns:a16="http://schemas.microsoft.com/office/drawing/2014/main" id="{33ADF999-DC96-47A8-B448-12D9677E75F3}"/>
                  </a:ext>
                </a:extLst>
              </p:cNvPr>
              <p:cNvGrpSpPr/>
              <p:nvPr userDrawn="1"/>
            </p:nvGrpSpPr>
            <p:grpSpPr>
              <a:xfrm>
                <a:off x="-3605171" y="830871"/>
                <a:ext cx="139423" cy="109566"/>
                <a:chOff x="-2866744" y="518074"/>
                <a:chExt cx="168701" cy="132575"/>
              </a:xfrm>
            </p:grpSpPr>
            <p:grpSp>
              <p:nvGrpSpPr>
                <p:cNvPr id="62" name="Groep 61">
                  <a:extLst>
                    <a:ext uri="{FF2B5EF4-FFF2-40B4-BE49-F238E27FC236}">
                      <a16:creationId xmlns:a16="http://schemas.microsoft.com/office/drawing/2014/main" id="{CFA6F54D-56B4-4AE9-A086-B9CEFB56A8B7}"/>
                    </a:ext>
                  </a:extLst>
                </p:cNvPr>
                <p:cNvGrpSpPr/>
                <p:nvPr userDrawn="1"/>
              </p:nvGrpSpPr>
              <p:grpSpPr>
                <a:xfrm>
                  <a:off x="-2866744" y="518074"/>
                  <a:ext cx="168701" cy="132575"/>
                  <a:chOff x="-2866744" y="518074"/>
                  <a:chExt cx="168701" cy="132575"/>
                </a:xfrm>
              </p:grpSpPr>
              <p:cxnSp>
                <p:nvCxnSpPr>
                  <p:cNvPr id="64" name="Rechte verbindingslijn 63">
                    <a:extLst>
                      <a:ext uri="{FF2B5EF4-FFF2-40B4-BE49-F238E27FC236}">
                        <a16:creationId xmlns:a16="http://schemas.microsoft.com/office/drawing/2014/main" id="{33A0B63E-CCE1-4361-9BE4-8433578C6D81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518074"/>
                    <a:ext cx="168701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65" name="Rechte verbindingslijn 64">
                    <a:extLst>
                      <a:ext uri="{FF2B5EF4-FFF2-40B4-BE49-F238E27FC236}">
                        <a16:creationId xmlns:a16="http://schemas.microsoft.com/office/drawing/2014/main" id="{7F9563A3-886E-4FBA-80EC-236D2DED82D1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650649"/>
                    <a:ext cx="168701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66" name="Rechte verbindingslijn 65">
                    <a:extLst>
                      <a:ext uri="{FF2B5EF4-FFF2-40B4-BE49-F238E27FC236}">
                        <a16:creationId xmlns:a16="http://schemas.microsoft.com/office/drawing/2014/main" id="{85231A67-4816-4CBC-B0DB-A166A7C18015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617506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67" name="Rechte verbindingslijn 66">
                    <a:extLst>
                      <a:ext uri="{FF2B5EF4-FFF2-40B4-BE49-F238E27FC236}">
                        <a16:creationId xmlns:a16="http://schemas.microsoft.com/office/drawing/2014/main" id="{4FEC5137-9E09-4A62-990E-1CEF8A889A6A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584362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68" name="Rechte verbindingslijn 67">
                    <a:extLst>
                      <a:ext uri="{FF2B5EF4-FFF2-40B4-BE49-F238E27FC236}">
                        <a16:creationId xmlns:a16="http://schemas.microsoft.com/office/drawing/2014/main" id="{7FCCEB7B-F083-45B9-8CDC-3848AAA342DE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551218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</p:grpSp>
            <p:sp>
              <p:nvSpPr>
                <p:cNvPr id="63" name="Pijl: rechts 62">
                  <a:extLst>
                    <a:ext uri="{FF2B5EF4-FFF2-40B4-BE49-F238E27FC236}">
                      <a16:creationId xmlns:a16="http://schemas.microsoft.com/office/drawing/2014/main" id="{B785B004-E5B6-44E7-AF98-D418E99BC508}"/>
                    </a:ext>
                  </a:extLst>
                </p:cNvPr>
                <p:cNvSpPr/>
                <p:nvPr userDrawn="1"/>
              </p:nvSpPr>
              <p:spPr>
                <a:xfrm flipH="1">
                  <a:off x="-2866744" y="549740"/>
                  <a:ext cx="70676" cy="67902"/>
                </a:xfrm>
                <a:prstGeom prst="rightArrow">
                  <a:avLst>
                    <a:gd name="adj1" fmla="val 25329"/>
                    <a:gd name="adj2" fmla="val 63628"/>
                  </a:avLst>
                </a:prstGeom>
                <a:solidFill>
                  <a:srgbClr val="4A7DB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p:grpSp>
          <p:cxnSp>
            <p:nvCxnSpPr>
              <p:cNvPr id="40" name="Rechte verbindingslijn 39">
                <a:extLst>
                  <a:ext uri="{FF2B5EF4-FFF2-40B4-BE49-F238E27FC236}">
                    <a16:creationId xmlns:a16="http://schemas.microsoft.com/office/drawing/2014/main" id="{531F42A0-F32C-4EF6-AA73-33257D4DF6FF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flipV="1">
                <a:off x="-3459956" y="588169"/>
                <a:ext cx="547687" cy="219076"/>
              </a:xfrm>
              <a:prstGeom prst="line">
                <a:avLst/>
              </a:prstGeom>
              <a:noFill/>
              <a:ln w="19050" cap="rnd" cmpd="sng" algn="ctr">
                <a:solidFill>
                  <a:schemeClr val="accent1"/>
                </a:solidFill>
                <a:prstDash val="solid"/>
                <a:headEnd type="oval"/>
              </a:ln>
              <a:effectLst/>
            </p:spPr>
          </p:cxnSp>
          <p:cxnSp>
            <p:nvCxnSpPr>
              <p:cNvPr id="41" name="Rechte verbindingslijn 40">
                <a:extLst>
                  <a:ext uri="{FF2B5EF4-FFF2-40B4-BE49-F238E27FC236}">
                    <a16:creationId xmlns:a16="http://schemas.microsoft.com/office/drawing/2014/main" id="{35E3A0C5-BD79-4699-9619-651E396815DB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-3224213" y="828675"/>
                <a:ext cx="319088" cy="0"/>
              </a:xfrm>
              <a:prstGeom prst="line">
                <a:avLst/>
              </a:prstGeom>
              <a:noFill/>
              <a:ln w="19050" cap="rnd" cmpd="sng" algn="ctr">
                <a:solidFill>
                  <a:schemeClr val="accent1"/>
                </a:solidFill>
                <a:prstDash val="solid"/>
                <a:headEnd type="oval"/>
              </a:ln>
              <a:effectLst/>
            </p:spPr>
          </p:cxnSp>
          <p:sp>
            <p:nvSpPr>
              <p:cNvPr id="42" name="Rechthoek 41">
                <a:extLst>
                  <a:ext uri="{FF2B5EF4-FFF2-40B4-BE49-F238E27FC236}">
                    <a16:creationId xmlns:a16="http://schemas.microsoft.com/office/drawing/2014/main" id="{0F145861-7FE2-45E9-A0B2-2446F0BE0E25}"/>
                  </a:ext>
                </a:extLst>
              </p:cNvPr>
              <p:cNvSpPr/>
              <p:nvPr userDrawn="1"/>
            </p:nvSpPr>
            <p:spPr>
              <a:xfrm>
                <a:off x="-2559903" y="512179"/>
                <a:ext cx="2189042" cy="151083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ctr"/>
              <a:lstStyle/>
              <a:p>
                <a:pPr marL="0" marR="0" lvl="0" indent="0" defTabSz="91440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1100" b="0" i="0" u="none" strike="noStrike" kern="0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Tekstniveau omhoog</a:t>
                </a:r>
              </a:p>
            </p:txBody>
          </p:sp>
          <p:sp>
            <p:nvSpPr>
              <p:cNvPr id="43" name="Rechthoek 42">
                <a:extLst>
                  <a:ext uri="{FF2B5EF4-FFF2-40B4-BE49-F238E27FC236}">
                    <a16:creationId xmlns:a16="http://schemas.microsoft.com/office/drawing/2014/main" id="{0F1E46FF-6242-4E93-9879-EA59B463F434}"/>
                  </a:ext>
                </a:extLst>
              </p:cNvPr>
              <p:cNvSpPr/>
              <p:nvPr userDrawn="1"/>
            </p:nvSpPr>
            <p:spPr>
              <a:xfrm>
                <a:off x="-2559903" y="819562"/>
                <a:ext cx="2189043" cy="142202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ctr"/>
              <a:lstStyle/>
              <a:p>
                <a:pPr marL="0" marR="0" lvl="0" indent="0" defTabSz="91440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1100" b="0" i="0" u="none" strike="noStrike" kern="0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Tekstniveau omlaag</a:t>
                </a:r>
              </a:p>
            </p:txBody>
          </p:sp>
          <p:grpSp>
            <p:nvGrpSpPr>
              <p:cNvPr id="44" name="Groep 43">
                <a:extLst>
                  <a:ext uri="{FF2B5EF4-FFF2-40B4-BE49-F238E27FC236}">
                    <a16:creationId xmlns:a16="http://schemas.microsoft.com/office/drawing/2014/main" id="{EB746204-76A9-4829-8396-B3C7088F7E09}"/>
                  </a:ext>
                </a:extLst>
              </p:cNvPr>
              <p:cNvGrpSpPr/>
              <p:nvPr userDrawn="1"/>
            </p:nvGrpSpPr>
            <p:grpSpPr>
              <a:xfrm>
                <a:off x="-2916763" y="769168"/>
                <a:ext cx="268738" cy="248381"/>
                <a:chOff x="-2916763" y="769168"/>
                <a:chExt cx="268738" cy="248381"/>
              </a:xfrm>
            </p:grpSpPr>
            <p:sp>
              <p:nvSpPr>
                <p:cNvPr id="54" name="Rechthoek 53">
                  <a:extLst>
                    <a:ext uri="{FF2B5EF4-FFF2-40B4-BE49-F238E27FC236}">
                      <a16:creationId xmlns:a16="http://schemas.microsoft.com/office/drawing/2014/main" id="{65154877-C858-4D51-A337-5817291D6173}"/>
                    </a:ext>
                  </a:extLst>
                </p:cNvPr>
                <p:cNvSpPr/>
                <p:nvPr userDrawn="1"/>
              </p:nvSpPr>
              <p:spPr>
                <a:xfrm>
                  <a:off x="-2916763" y="769168"/>
                  <a:ext cx="268738" cy="248381"/>
                </a:xfrm>
                <a:prstGeom prst="rect">
                  <a:avLst/>
                </a:prstGeom>
                <a:solidFill>
                  <a:srgbClr val="FFFFFF"/>
                </a:solidFill>
                <a:ln w="3175">
                  <a:solidFill>
                    <a:srgbClr val="DADADA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nl-NL" sz="1050" b="0" noProof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grpSp>
              <p:nvGrpSpPr>
                <p:cNvPr id="55" name="Groep 54">
                  <a:extLst>
                    <a:ext uri="{FF2B5EF4-FFF2-40B4-BE49-F238E27FC236}">
                      <a16:creationId xmlns:a16="http://schemas.microsoft.com/office/drawing/2014/main" id="{94506811-83B0-4FA3-AA40-CE2490DCAAB9}"/>
                    </a:ext>
                  </a:extLst>
                </p:cNvPr>
                <p:cNvGrpSpPr/>
                <p:nvPr userDrawn="1"/>
              </p:nvGrpSpPr>
              <p:grpSpPr>
                <a:xfrm>
                  <a:off x="-2866744" y="827071"/>
                  <a:ext cx="168701" cy="132575"/>
                  <a:chOff x="-2866744" y="827071"/>
                  <a:chExt cx="168701" cy="132575"/>
                </a:xfrm>
              </p:grpSpPr>
              <p:cxnSp>
                <p:nvCxnSpPr>
                  <p:cNvPr id="57" name="Rechte verbindingslijn 56">
                    <a:extLst>
                      <a:ext uri="{FF2B5EF4-FFF2-40B4-BE49-F238E27FC236}">
                        <a16:creationId xmlns:a16="http://schemas.microsoft.com/office/drawing/2014/main" id="{46174C5B-AC2B-425D-98D6-24E6346E8A7C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827071"/>
                    <a:ext cx="168701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58" name="Rechte verbindingslijn 57">
                    <a:extLst>
                      <a:ext uri="{FF2B5EF4-FFF2-40B4-BE49-F238E27FC236}">
                        <a16:creationId xmlns:a16="http://schemas.microsoft.com/office/drawing/2014/main" id="{DCCC0B31-C237-4678-BD11-DE7CABDEA43A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959646"/>
                    <a:ext cx="168701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59" name="Rechte verbindingslijn 58">
                    <a:extLst>
                      <a:ext uri="{FF2B5EF4-FFF2-40B4-BE49-F238E27FC236}">
                        <a16:creationId xmlns:a16="http://schemas.microsoft.com/office/drawing/2014/main" id="{BA0B283C-80AD-4CC5-9005-F49F0348A980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926503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60" name="Rechte verbindingslijn 59">
                    <a:extLst>
                      <a:ext uri="{FF2B5EF4-FFF2-40B4-BE49-F238E27FC236}">
                        <a16:creationId xmlns:a16="http://schemas.microsoft.com/office/drawing/2014/main" id="{EB2902AF-6E20-498F-9666-EA91E0EB4DBD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893359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61" name="Rechte verbindingslijn 60">
                    <a:extLst>
                      <a:ext uri="{FF2B5EF4-FFF2-40B4-BE49-F238E27FC236}">
                        <a16:creationId xmlns:a16="http://schemas.microsoft.com/office/drawing/2014/main" id="{4FA8F5AD-2948-4319-ADAD-04108E9CDEFF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860215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</p:grpSp>
            <p:sp>
              <p:nvSpPr>
                <p:cNvPr id="56" name="Pijl: rechts 55">
                  <a:extLst>
                    <a:ext uri="{FF2B5EF4-FFF2-40B4-BE49-F238E27FC236}">
                      <a16:creationId xmlns:a16="http://schemas.microsoft.com/office/drawing/2014/main" id="{1FF7FA48-2505-4E7E-A0FA-02B1575EBD22}"/>
                    </a:ext>
                  </a:extLst>
                </p:cNvPr>
                <p:cNvSpPr/>
                <p:nvPr userDrawn="1"/>
              </p:nvSpPr>
              <p:spPr>
                <a:xfrm>
                  <a:off x="-2866744" y="858737"/>
                  <a:ext cx="70676" cy="67902"/>
                </a:xfrm>
                <a:prstGeom prst="rightArrow">
                  <a:avLst>
                    <a:gd name="adj1" fmla="val 25329"/>
                    <a:gd name="adj2" fmla="val 63628"/>
                  </a:avLst>
                </a:prstGeom>
                <a:solidFill>
                  <a:srgbClr val="4A7DB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p:grpSp>
          <p:grpSp>
            <p:nvGrpSpPr>
              <p:cNvPr id="45" name="Groep 44">
                <a:extLst>
                  <a:ext uri="{FF2B5EF4-FFF2-40B4-BE49-F238E27FC236}">
                    <a16:creationId xmlns:a16="http://schemas.microsoft.com/office/drawing/2014/main" id="{18E6CFB8-EE98-478E-AAEC-3B578BC5611C}"/>
                  </a:ext>
                </a:extLst>
              </p:cNvPr>
              <p:cNvGrpSpPr/>
              <p:nvPr userDrawn="1"/>
            </p:nvGrpSpPr>
            <p:grpSpPr>
              <a:xfrm>
                <a:off x="-2916763" y="460171"/>
                <a:ext cx="268738" cy="248381"/>
                <a:chOff x="-2916763" y="460171"/>
                <a:chExt cx="268738" cy="248381"/>
              </a:xfrm>
            </p:grpSpPr>
            <p:sp>
              <p:nvSpPr>
                <p:cNvPr id="46" name="Rechthoek 45">
                  <a:extLst>
                    <a:ext uri="{FF2B5EF4-FFF2-40B4-BE49-F238E27FC236}">
                      <a16:creationId xmlns:a16="http://schemas.microsoft.com/office/drawing/2014/main" id="{C92CD948-CB66-4EA3-B942-113AB11845C2}"/>
                    </a:ext>
                  </a:extLst>
                </p:cNvPr>
                <p:cNvSpPr/>
                <p:nvPr userDrawn="1"/>
              </p:nvSpPr>
              <p:spPr>
                <a:xfrm>
                  <a:off x="-2916763" y="460171"/>
                  <a:ext cx="268738" cy="248381"/>
                </a:xfrm>
                <a:prstGeom prst="rect">
                  <a:avLst/>
                </a:prstGeom>
                <a:solidFill>
                  <a:srgbClr val="FFFFFF"/>
                </a:solidFill>
                <a:ln w="3175">
                  <a:solidFill>
                    <a:srgbClr val="DADADA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nl-NL" sz="1050" b="0" noProof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grpSp>
              <p:nvGrpSpPr>
                <p:cNvPr id="47" name="Groep 46">
                  <a:extLst>
                    <a:ext uri="{FF2B5EF4-FFF2-40B4-BE49-F238E27FC236}">
                      <a16:creationId xmlns:a16="http://schemas.microsoft.com/office/drawing/2014/main" id="{782FE090-1332-430C-A160-531D497C0777}"/>
                    </a:ext>
                  </a:extLst>
                </p:cNvPr>
                <p:cNvGrpSpPr/>
                <p:nvPr userDrawn="1"/>
              </p:nvGrpSpPr>
              <p:grpSpPr>
                <a:xfrm>
                  <a:off x="-2866744" y="518074"/>
                  <a:ext cx="168701" cy="132575"/>
                  <a:chOff x="-2866744" y="518074"/>
                  <a:chExt cx="168701" cy="132575"/>
                </a:xfrm>
              </p:grpSpPr>
              <p:cxnSp>
                <p:nvCxnSpPr>
                  <p:cNvPr id="49" name="Rechte verbindingslijn 48">
                    <a:extLst>
                      <a:ext uri="{FF2B5EF4-FFF2-40B4-BE49-F238E27FC236}">
                        <a16:creationId xmlns:a16="http://schemas.microsoft.com/office/drawing/2014/main" id="{F13235F3-85CC-44F5-B76F-2A09C76D7560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518074"/>
                    <a:ext cx="168701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50" name="Rechte verbindingslijn 49">
                    <a:extLst>
                      <a:ext uri="{FF2B5EF4-FFF2-40B4-BE49-F238E27FC236}">
                        <a16:creationId xmlns:a16="http://schemas.microsoft.com/office/drawing/2014/main" id="{11C3A606-B5BC-4D04-B5B0-BD65C10F3913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650649"/>
                    <a:ext cx="168701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51" name="Rechte verbindingslijn 50">
                    <a:extLst>
                      <a:ext uri="{FF2B5EF4-FFF2-40B4-BE49-F238E27FC236}">
                        <a16:creationId xmlns:a16="http://schemas.microsoft.com/office/drawing/2014/main" id="{631492A1-E415-4CB6-A4C0-87345BB4414F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617506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52" name="Rechte verbindingslijn 51">
                    <a:extLst>
                      <a:ext uri="{FF2B5EF4-FFF2-40B4-BE49-F238E27FC236}">
                        <a16:creationId xmlns:a16="http://schemas.microsoft.com/office/drawing/2014/main" id="{C66FE346-59A0-4CC7-8CE6-C6E5F806537E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584362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53" name="Rechte verbindingslijn 52">
                    <a:extLst>
                      <a:ext uri="{FF2B5EF4-FFF2-40B4-BE49-F238E27FC236}">
                        <a16:creationId xmlns:a16="http://schemas.microsoft.com/office/drawing/2014/main" id="{EE0D1DD4-B6FF-4EB2-B783-F3E334BBAA4D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551218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</p:grpSp>
            <p:sp>
              <p:nvSpPr>
                <p:cNvPr id="48" name="Pijl: rechts 47">
                  <a:extLst>
                    <a:ext uri="{FF2B5EF4-FFF2-40B4-BE49-F238E27FC236}">
                      <a16:creationId xmlns:a16="http://schemas.microsoft.com/office/drawing/2014/main" id="{2A36A0A0-A375-42E1-BEBA-E248716AA907}"/>
                    </a:ext>
                  </a:extLst>
                </p:cNvPr>
                <p:cNvSpPr/>
                <p:nvPr userDrawn="1"/>
              </p:nvSpPr>
              <p:spPr>
                <a:xfrm flipH="1">
                  <a:off x="-2866744" y="549740"/>
                  <a:ext cx="70676" cy="67902"/>
                </a:xfrm>
                <a:prstGeom prst="rightArrow">
                  <a:avLst>
                    <a:gd name="adj1" fmla="val 25329"/>
                    <a:gd name="adj2" fmla="val 63628"/>
                  </a:avLst>
                </a:prstGeom>
                <a:solidFill>
                  <a:srgbClr val="4A7DB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p:grpSp>
        </p:grpSp>
      </p:grpSp>
      <p:grpSp>
        <p:nvGrpSpPr>
          <p:cNvPr id="144" name="INSTRUCTIE">
            <a:extLst>
              <a:ext uri="{FF2B5EF4-FFF2-40B4-BE49-F238E27FC236}">
                <a16:creationId xmlns:a16="http://schemas.microsoft.com/office/drawing/2014/main" id="{BEF6F2D8-2F94-4BE7-ABFB-96E63E55B645}"/>
              </a:ext>
            </a:extLst>
          </p:cNvPr>
          <p:cNvGrpSpPr/>
          <p:nvPr userDrawn="1"/>
        </p:nvGrpSpPr>
        <p:grpSpPr>
          <a:xfrm>
            <a:off x="5846" y="7033211"/>
            <a:ext cx="3727954" cy="1728407"/>
            <a:chOff x="5846" y="7033211"/>
            <a:chExt cx="3727954" cy="1728407"/>
          </a:xfrm>
        </p:grpSpPr>
        <p:sp>
          <p:nvSpPr>
            <p:cNvPr id="145" name="Rechthoek 144">
              <a:extLst>
                <a:ext uri="{FF2B5EF4-FFF2-40B4-BE49-F238E27FC236}">
                  <a16:creationId xmlns:a16="http://schemas.microsoft.com/office/drawing/2014/main" id="{2637560B-83AE-448F-ABBB-631C67FB15D0}"/>
                </a:ext>
              </a:extLst>
            </p:cNvPr>
            <p:cNvSpPr/>
            <p:nvPr userDrawn="1"/>
          </p:nvSpPr>
          <p:spPr>
            <a:xfrm>
              <a:off x="5846" y="7033211"/>
              <a:ext cx="3727954" cy="1577390"/>
            </a:xfrm>
            <a:prstGeom prst="rect">
              <a:avLst/>
            </a:prstGeom>
            <a:solidFill>
              <a:srgbClr val="FFFFFF"/>
            </a:solidFill>
            <a:ln w="6350">
              <a:solidFill>
                <a:srgbClr val="ECECEC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0000" tIns="144000" rIns="180000" bIns="14400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l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</a:pPr>
              <a:r>
                <a:rPr lang="nl-NL" sz="1400" b="1" cap="all" baseline="0" noProof="0">
                  <a:solidFill>
                    <a:schemeClr val="accent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Voettekst, dia nummer </a:t>
              </a:r>
              <a:br>
                <a:rPr lang="nl-NL" sz="1400" b="1" cap="all" baseline="0" noProof="0">
                  <a:solidFill>
                    <a:schemeClr val="accent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</a:br>
              <a:r>
                <a:rPr lang="nl-NL" sz="1400" b="1" cap="all" baseline="0" noProof="0">
                  <a:solidFill>
                    <a:schemeClr val="accent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en datum aanpassen</a:t>
              </a:r>
            </a:p>
          </p:txBody>
        </p:sp>
        <p:sp>
          <p:nvSpPr>
            <p:cNvPr id="146" name="Ovaal 145">
              <a:extLst>
                <a:ext uri="{FF2B5EF4-FFF2-40B4-BE49-F238E27FC236}">
                  <a16:creationId xmlns:a16="http://schemas.microsoft.com/office/drawing/2014/main" id="{2B98FE43-90D2-4D1B-9464-EEEE013CF3D7}"/>
                </a:ext>
              </a:extLst>
            </p:cNvPr>
            <p:cNvSpPr/>
            <p:nvPr userDrawn="1"/>
          </p:nvSpPr>
          <p:spPr>
            <a:xfrm>
              <a:off x="188424" y="7678534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1</a:t>
              </a:r>
            </a:p>
          </p:txBody>
        </p:sp>
        <p:sp>
          <p:nvSpPr>
            <p:cNvPr id="147" name="Rechthoek 146">
              <a:extLst>
                <a:ext uri="{FF2B5EF4-FFF2-40B4-BE49-F238E27FC236}">
                  <a16:creationId xmlns:a16="http://schemas.microsoft.com/office/drawing/2014/main" id="{AEE39275-E389-467C-AA33-A2402D95DE93}"/>
                </a:ext>
              </a:extLst>
            </p:cNvPr>
            <p:cNvSpPr/>
            <p:nvPr userDrawn="1"/>
          </p:nvSpPr>
          <p:spPr>
            <a:xfrm>
              <a:off x="472596" y="7678534"/>
              <a:ext cx="2322719" cy="316729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Ga naar de tab </a:t>
              </a:r>
              <a:r>
                <a:rPr kumimoji="0" lang="nl-NL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‘Invoegen’</a:t>
              </a: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 en klik op</a:t>
              </a:r>
              <a:b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</a:br>
              <a:r>
                <a:rPr kumimoji="0" lang="nl-NL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‘Kop- en voettekst’</a:t>
              </a: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.</a:t>
              </a:r>
            </a:p>
          </p:txBody>
        </p:sp>
        <p:sp>
          <p:nvSpPr>
            <p:cNvPr id="148" name="Ovaal 147">
              <a:extLst>
                <a:ext uri="{FF2B5EF4-FFF2-40B4-BE49-F238E27FC236}">
                  <a16:creationId xmlns:a16="http://schemas.microsoft.com/office/drawing/2014/main" id="{959F55E9-031A-44F4-B151-3AB2D9599CEC}"/>
                </a:ext>
              </a:extLst>
            </p:cNvPr>
            <p:cNvSpPr/>
            <p:nvPr userDrawn="1"/>
          </p:nvSpPr>
          <p:spPr>
            <a:xfrm>
              <a:off x="188424" y="8108869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2</a:t>
              </a:r>
            </a:p>
          </p:txBody>
        </p:sp>
        <p:sp>
          <p:nvSpPr>
            <p:cNvPr id="149" name="Rechthoek 148">
              <a:extLst>
                <a:ext uri="{FF2B5EF4-FFF2-40B4-BE49-F238E27FC236}">
                  <a16:creationId xmlns:a16="http://schemas.microsoft.com/office/drawing/2014/main" id="{F17FC311-D148-41AB-957D-CDB004BA044C}"/>
                </a:ext>
              </a:extLst>
            </p:cNvPr>
            <p:cNvSpPr/>
            <p:nvPr userDrawn="1"/>
          </p:nvSpPr>
          <p:spPr>
            <a:xfrm>
              <a:off x="472596" y="8108869"/>
              <a:ext cx="2322719" cy="652749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Klik op</a:t>
              </a:r>
              <a:r>
                <a:rPr kumimoji="0" lang="nl-NL" sz="12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 ‘Overal toepassen’</a:t>
              </a:r>
              <a:r>
                <a:rPr kumimoji="0" lang="nl-NL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 om de gegevens op elke slide toe te passen.</a:t>
              </a:r>
            </a:p>
          </p:txBody>
        </p:sp>
        <p:grpSp>
          <p:nvGrpSpPr>
            <p:cNvPr id="150" name="Groep 149">
              <a:extLst>
                <a:ext uri="{FF2B5EF4-FFF2-40B4-BE49-F238E27FC236}">
                  <a16:creationId xmlns:a16="http://schemas.microsoft.com/office/drawing/2014/main" id="{BCD78DED-6CBA-49D4-83C2-ADFBAEC792A6}"/>
                </a:ext>
              </a:extLst>
            </p:cNvPr>
            <p:cNvGrpSpPr/>
            <p:nvPr userDrawn="1"/>
          </p:nvGrpSpPr>
          <p:grpSpPr>
            <a:xfrm>
              <a:off x="2939884" y="7739834"/>
              <a:ext cx="681133" cy="750023"/>
              <a:chOff x="-910573" y="4987990"/>
              <a:chExt cx="681133" cy="750023"/>
            </a:xfrm>
          </p:grpSpPr>
          <p:grpSp>
            <p:nvGrpSpPr>
              <p:cNvPr id="151" name="Groep 150">
                <a:extLst>
                  <a:ext uri="{FF2B5EF4-FFF2-40B4-BE49-F238E27FC236}">
                    <a16:creationId xmlns:a16="http://schemas.microsoft.com/office/drawing/2014/main" id="{76F5E229-72F1-4B14-AEB0-A7205A03C0CE}"/>
                  </a:ext>
                </a:extLst>
              </p:cNvPr>
              <p:cNvGrpSpPr/>
              <p:nvPr userDrawn="1"/>
            </p:nvGrpSpPr>
            <p:grpSpPr>
              <a:xfrm>
                <a:off x="-713542" y="4987990"/>
                <a:ext cx="287071" cy="379107"/>
                <a:chOff x="-4050578" y="288410"/>
                <a:chExt cx="322125" cy="379107"/>
              </a:xfrm>
            </p:grpSpPr>
            <p:sp>
              <p:nvSpPr>
                <p:cNvPr id="153" name="Rechthoek met één afgeknipte en afgeronde hoek 47">
                  <a:extLst>
                    <a:ext uri="{FF2B5EF4-FFF2-40B4-BE49-F238E27FC236}">
                      <a16:creationId xmlns:a16="http://schemas.microsoft.com/office/drawing/2014/main" id="{4CBB68A1-1277-4979-ACCB-EB9169301789}"/>
                    </a:ext>
                  </a:extLst>
                </p:cNvPr>
                <p:cNvSpPr/>
                <p:nvPr userDrawn="1"/>
              </p:nvSpPr>
              <p:spPr>
                <a:xfrm>
                  <a:off x="-4050578" y="288410"/>
                  <a:ext cx="322125" cy="379107"/>
                </a:xfrm>
                <a:prstGeom prst="snipRoundRect">
                  <a:avLst>
                    <a:gd name="adj1" fmla="val 0"/>
                    <a:gd name="adj2" fmla="val 33753"/>
                  </a:avLst>
                </a:prstGeom>
                <a:solidFill>
                  <a:sysClr val="window" lastClr="FFFFFF"/>
                </a:solidFill>
                <a:ln w="12700" cap="flat" cmpd="sng" algn="ctr">
                  <a:solidFill>
                    <a:srgbClr val="FFFFFF">
                      <a:lumMod val="65000"/>
                    </a:srgbClr>
                  </a:solidFill>
                  <a:prstDash val="solid"/>
                </a:ln>
                <a:effectLst/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900" b="0" i="0" u="none" strike="noStrike" kern="0" cap="none" spc="0" normalizeH="0" baseline="0" noProof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154" name="Rechthoekige driehoek 153">
                  <a:extLst>
                    <a:ext uri="{FF2B5EF4-FFF2-40B4-BE49-F238E27FC236}">
                      <a16:creationId xmlns:a16="http://schemas.microsoft.com/office/drawing/2014/main" id="{83EA5ACF-2F45-46FD-B4C7-99F9B23D7912}"/>
                    </a:ext>
                  </a:extLst>
                </p:cNvPr>
                <p:cNvSpPr/>
                <p:nvPr userDrawn="1"/>
              </p:nvSpPr>
              <p:spPr>
                <a:xfrm>
                  <a:off x="-3833537" y="291656"/>
                  <a:ext cx="103133" cy="93757"/>
                </a:xfrm>
                <a:prstGeom prst="rtTriangle">
                  <a:avLst/>
                </a:prstGeom>
                <a:solidFill>
                  <a:sysClr val="window" lastClr="FFFFFF"/>
                </a:solidFill>
                <a:ln w="12700" cap="flat" cmpd="sng" algn="ctr">
                  <a:solidFill>
                    <a:srgbClr val="FFFFFF">
                      <a:lumMod val="65000"/>
                    </a:srgbClr>
                  </a:solidFill>
                  <a:prstDash val="solid"/>
                </a:ln>
                <a:effectLst/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900" b="0" i="0" u="none" strike="noStrike" kern="0" cap="none" spc="0" normalizeH="0" baseline="0" noProof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155" name="Rechthoek 154">
                  <a:extLst>
                    <a:ext uri="{FF2B5EF4-FFF2-40B4-BE49-F238E27FC236}">
                      <a16:creationId xmlns:a16="http://schemas.microsoft.com/office/drawing/2014/main" id="{9E511500-881B-4BA2-A675-AD256B434AF2}"/>
                    </a:ext>
                  </a:extLst>
                </p:cNvPr>
                <p:cNvSpPr/>
                <p:nvPr userDrawn="1"/>
              </p:nvSpPr>
              <p:spPr>
                <a:xfrm>
                  <a:off x="-4013673" y="314848"/>
                  <a:ext cx="140930" cy="70565"/>
                </a:xfrm>
                <a:prstGeom prst="rect">
                  <a:avLst/>
                </a:prstGeom>
                <a:solidFill>
                  <a:srgbClr val="EDC87E"/>
                </a:solidFill>
                <a:ln w="12700" cap="flat" cmpd="sng" algn="ctr">
                  <a:noFill/>
                  <a:prstDash val="solid"/>
                </a:ln>
                <a:effectLst/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900" b="0" i="0" u="none" strike="noStrike" kern="0" cap="none" spc="0" normalizeH="0" baseline="0" noProof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156" name="Rechthoek 155">
                  <a:extLst>
                    <a:ext uri="{FF2B5EF4-FFF2-40B4-BE49-F238E27FC236}">
                      <a16:creationId xmlns:a16="http://schemas.microsoft.com/office/drawing/2014/main" id="{24F98913-6E73-48AD-A314-5671E4939109}"/>
                    </a:ext>
                  </a:extLst>
                </p:cNvPr>
                <p:cNvSpPr/>
                <p:nvPr userDrawn="1"/>
              </p:nvSpPr>
              <p:spPr>
                <a:xfrm>
                  <a:off x="-4020379" y="586428"/>
                  <a:ext cx="261727" cy="61406"/>
                </a:xfrm>
                <a:prstGeom prst="rect">
                  <a:avLst/>
                </a:prstGeom>
                <a:solidFill>
                  <a:srgbClr val="EDC87E"/>
                </a:solidFill>
                <a:ln w="12700" cap="flat" cmpd="sng" algn="ctr">
                  <a:noFill/>
                  <a:prstDash val="solid"/>
                </a:ln>
                <a:effectLst/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R="0" lvl="0" indent="0" algn="ctr" defTabSz="914400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nl-NL" sz="900" b="0" i="0" u="none" strike="noStrike" kern="0" cap="none" spc="0" normalizeH="0" baseline="0" noProof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p:grpSp>
          <p:sp>
            <p:nvSpPr>
              <p:cNvPr id="152" name="Rechthoek 151">
                <a:extLst>
                  <a:ext uri="{FF2B5EF4-FFF2-40B4-BE49-F238E27FC236}">
                    <a16:creationId xmlns:a16="http://schemas.microsoft.com/office/drawing/2014/main" id="{B0607477-CF0E-4E37-8C36-77DF8111CF08}"/>
                  </a:ext>
                </a:extLst>
              </p:cNvPr>
              <p:cNvSpPr/>
              <p:nvPr userDrawn="1"/>
            </p:nvSpPr>
            <p:spPr>
              <a:xfrm>
                <a:off x="-910573" y="5352063"/>
                <a:ext cx="681133" cy="385950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900" b="0" i="0" u="none" strike="noStrike" kern="0" cap="none" spc="0" normalizeH="0" baseline="0" noProof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Koptekst en voettekst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8427032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 mod="1">
    <p:ext uri="{DCECCB84-F9BA-43D5-87BE-67443E8EF086}">
      <p15:sldGuideLst xmlns:p15="http://schemas.microsoft.com/office/powerpoint/2012/main"/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23.xml"/><Relationship Id="rId1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- INDELING">
            <a:extLst>
              <a:ext uri="{FF2B5EF4-FFF2-40B4-BE49-F238E27FC236}">
                <a16:creationId xmlns:a16="http://schemas.microsoft.com/office/drawing/2014/main" id="{2AB37561-797D-4863-B856-F5FB526E59F9}"/>
              </a:ext>
            </a:extLst>
          </p:cNvPr>
          <p:cNvSpPr txBox="1"/>
          <p:nvPr userDrawn="1"/>
        </p:nvSpPr>
        <p:spPr>
          <a:xfrm>
            <a:off x="0" y="-501519"/>
            <a:ext cx="12192000" cy="126365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noAutofit/>
          </a:bodyPr>
          <a:lstStyle/>
          <a:p>
            <a:pPr algn="l"/>
            <a:r>
              <a:rPr lang="nl-NL" sz="1000" b="0" cap="all" spc="50" baseline="0" dirty="0">
                <a:solidFill>
                  <a:sysClr val="windowText" lastClr="000000"/>
                </a:solidFill>
                <a:latin typeface="+mj-lt"/>
                <a:cs typeface="Calibri" panose="020F0502020204030204" pitchFamily="34" charset="0"/>
              </a:rPr>
              <a:t>INDELING</a:t>
            </a:r>
          </a:p>
        </p:txBody>
      </p:sp>
      <p:grpSp>
        <p:nvGrpSpPr>
          <p:cNvPr id="10" name="- COLOR_PALETTE">
            <a:extLst>
              <a:ext uri="{FF2B5EF4-FFF2-40B4-BE49-F238E27FC236}">
                <a16:creationId xmlns:a16="http://schemas.microsoft.com/office/drawing/2014/main" id="{BFDB459C-AEDB-4585-91D5-C8107DBB1162}"/>
              </a:ext>
            </a:extLst>
          </p:cNvPr>
          <p:cNvGrpSpPr/>
          <p:nvPr userDrawn="1"/>
        </p:nvGrpSpPr>
        <p:grpSpPr>
          <a:xfrm rot="16200000">
            <a:off x="9272806" y="-592711"/>
            <a:ext cx="194715" cy="664166"/>
            <a:chOff x="-481180" y="2398312"/>
            <a:chExt cx="278130" cy="948689"/>
          </a:xfrm>
        </p:grpSpPr>
        <p:sp>
          <p:nvSpPr>
            <p:cNvPr id="14" name="Rechthoek 13">
              <a:extLst>
                <a:ext uri="{FF2B5EF4-FFF2-40B4-BE49-F238E27FC236}">
                  <a16:creationId xmlns:a16="http://schemas.microsoft.com/office/drawing/2014/main" id="{4E8FBE1C-E21E-426A-908D-B5FD49B2C226}"/>
                </a:ext>
              </a:extLst>
            </p:cNvPr>
            <p:cNvSpPr/>
            <p:nvPr userDrawn="1"/>
          </p:nvSpPr>
          <p:spPr>
            <a:xfrm>
              <a:off x="-481180" y="2398312"/>
              <a:ext cx="278130" cy="278129"/>
            </a:xfrm>
            <a:prstGeom prst="rect">
              <a:avLst/>
            </a:prstGeom>
            <a:solidFill>
              <a:schemeClr val="accent4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nl-NL" sz="600" noProof="0" dirty="0"/>
                <a:t> </a:t>
              </a:r>
            </a:p>
          </p:txBody>
        </p:sp>
        <p:sp>
          <p:nvSpPr>
            <p:cNvPr id="15" name="Rechthoek 14">
              <a:extLst>
                <a:ext uri="{FF2B5EF4-FFF2-40B4-BE49-F238E27FC236}">
                  <a16:creationId xmlns:a16="http://schemas.microsoft.com/office/drawing/2014/main" id="{9D4AB293-C318-4B6E-AF93-2F18FBD98E19}"/>
                </a:ext>
              </a:extLst>
            </p:cNvPr>
            <p:cNvSpPr/>
            <p:nvPr userDrawn="1"/>
          </p:nvSpPr>
          <p:spPr>
            <a:xfrm>
              <a:off x="-481180" y="2733593"/>
              <a:ext cx="278130" cy="278129"/>
            </a:xfrm>
            <a:prstGeom prst="rect">
              <a:avLst/>
            </a:prstGeom>
            <a:solidFill>
              <a:schemeClr val="accent5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nl-NL" sz="600" noProof="0" dirty="0"/>
                <a:t> </a:t>
              </a:r>
            </a:p>
          </p:txBody>
        </p:sp>
        <p:sp>
          <p:nvSpPr>
            <p:cNvPr id="16" name="Rechthoek 15">
              <a:extLst>
                <a:ext uri="{FF2B5EF4-FFF2-40B4-BE49-F238E27FC236}">
                  <a16:creationId xmlns:a16="http://schemas.microsoft.com/office/drawing/2014/main" id="{8D25A43C-C66A-45B6-A956-F779339B1296}"/>
                </a:ext>
              </a:extLst>
            </p:cNvPr>
            <p:cNvSpPr/>
            <p:nvPr userDrawn="1"/>
          </p:nvSpPr>
          <p:spPr>
            <a:xfrm>
              <a:off x="-481180" y="3068872"/>
              <a:ext cx="278130" cy="278129"/>
            </a:xfrm>
            <a:prstGeom prst="rect">
              <a:avLst/>
            </a:prstGeom>
            <a:solidFill>
              <a:schemeClr val="accent6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nl-NL" sz="600" noProof="0" dirty="0"/>
            </a:p>
          </p:txBody>
        </p:sp>
      </p:grpSp>
      <p:sp>
        <p:nvSpPr>
          <p:cNvPr id="2" name="titel">
            <a:extLst>
              <a:ext uri="{FF2B5EF4-FFF2-40B4-BE49-F238E27FC236}">
                <a16:creationId xmlns:a16="http://schemas.microsoft.com/office/drawing/2014/main" id="{59CAD7F8-CB3B-41C7-A2C9-1FAD9C4593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4988" y="549274"/>
            <a:ext cx="11109528" cy="375154"/>
          </a:xfrm>
          <a:prstGeom prst="rect">
            <a:avLst/>
          </a:prstGeom>
        </p:spPr>
        <p:txBody>
          <a:bodyPr vert="horz" lIns="0" tIns="108000" rIns="0" bIns="0" rtlCol="0" anchor="ctr" anchorCtr="0">
            <a:noAutofit/>
          </a:bodyPr>
          <a:lstStyle/>
          <a:p>
            <a:r>
              <a:rPr lang="nl-NL" dirty="0"/>
              <a:t>Titel slide</a:t>
            </a:r>
          </a:p>
        </p:txBody>
      </p:sp>
      <p:sp>
        <p:nvSpPr>
          <p:cNvPr id="3" name="tekst">
            <a:extLst>
              <a:ext uri="{FF2B5EF4-FFF2-40B4-BE49-F238E27FC236}">
                <a16:creationId xmlns:a16="http://schemas.microsoft.com/office/drawing/2014/main" id="{D97971DD-7A5D-4F9B-A0F8-717136D27FA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34987" y="1473702"/>
            <a:ext cx="11109529" cy="4835024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lvl="0"/>
            <a:r>
              <a:rPr lang="nl-NL" dirty="0"/>
              <a:t>Bullet</a:t>
            </a:r>
          </a:p>
          <a:p>
            <a:pPr lvl="1"/>
            <a:r>
              <a:rPr lang="nl-NL" dirty="0"/>
              <a:t>Sub-</a:t>
            </a:r>
            <a:r>
              <a:rPr lang="nl-NL" dirty="0" err="1"/>
              <a:t>bullet</a:t>
            </a:r>
            <a:endParaRPr lang="nl-NL" dirty="0"/>
          </a:p>
          <a:p>
            <a:pPr lvl="2"/>
            <a:r>
              <a:rPr lang="nl-NL" dirty="0"/>
              <a:t>Platte tekst</a:t>
            </a:r>
          </a:p>
          <a:p>
            <a:pPr lvl="2"/>
            <a:endParaRPr lang="nl-NL" dirty="0"/>
          </a:p>
          <a:p>
            <a:pPr lvl="3"/>
            <a:r>
              <a:rPr lang="nl-NL" dirty="0"/>
              <a:t>Titel / quote</a:t>
            </a:r>
          </a:p>
          <a:p>
            <a:pPr lvl="4"/>
            <a:r>
              <a:rPr lang="nl-NL" dirty="0"/>
              <a:t>Subtitel</a:t>
            </a:r>
          </a:p>
          <a:p>
            <a:pPr lvl="4"/>
            <a:endParaRPr lang="nl-NL" dirty="0"/>
          </a:p>
          <a:p>
            <a:pPr lvl="5"/>
            <a:r>
              <a:rPr lang="nl-NL" dirty="0"/>
              <a:t>Kop</a:t>
            </a:r>
          </a:p>
          <a:p>
            <a:pPr lvl="6"/>
            <a:r>
              <a:rPr lang="nl-NL" dirty="0"/>
              <a:t>Numerieke </a:t>
            </a:r>
            <a:r>
              <a:rPr lang="nl-NL" dirty="0" err="1"/>
              <a:t>bullet</a:t>
            </a:r>
            <a:endParaRPr lang="nl-NL" dirty="0"/>
          </a:p>
          <a:p>
            <a:pPr lvl="7"/>
            <a:r>
              <a:rPr lang="nl-NL" dirty="0"/>
              <a:t>Alfabetische </a:t>
            </a:r>
            <a:r>
              <a:rPr lang="nl-NL" dirty="0" err="1"/>
              <a:t>bullet</a:t>
            </a:r>
            <a:endParaRPr lang="nl-NL" dirty="0"/>
          </a:p>
          <a:p>
            <a:pPr lvl="7"/>
            <a:endParaRPr lang="nl-NL" dirty="0"/>
          </a:p>
          <a:p>
            <a:pPr lvl="8"/>
            <a:r>
              <a:rPr lang="nl-NL" dirty="0"/>
              <a:t>*Bronvermelding</a:t>
            </a:r>
          </a:p>
        </p:txBody>
      </p:sp>
      <p:sp>
        <p:nvSpPr>
          <p:cNvPr id="5" name="voettekst">
            <a:extLst>
              <a:ext uri="{FF2B5EF4-FFF2-40B4-BE49-F238E27FC236}">
                <a16:creationId xmlns:a16="http://schemas.microsoft.com/office/drawing/2014/main" id="{4C03C96F-78F1-4061-A5A0-F408B3C456D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47485" y="6515100"/>
            <a:ext cx="4122990" cy="12636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800">
                <a:solidFill>
                  <a:schemeClr val="tx1"/>
                </a:solidFill>
              </a:defRPr>
            </a:lvl1pPr>
          </a:lstStyle>
          <a:p>
            <a:r>
              <a:rPr lang="nl-NL" smtClean="0"/>
              <a:t>Wezijnzelfhetmedicijn.nl/flevoland</a:t>
            </a:r>
            <a:endParaRPr lang="nl-NL" dirty="0"/>
          </a:p>
        </p:txBody>
      </p:sp>
      <p:sp>
        <p:nvSpPr>
          <p:cNvPr id="6" name="dianummer">
            <a:extLst>
              <a:ext uri="{FF2B5EF4-FFF2-40B4-BE49-F238E27FC236}">
                <a16:creationId xmlns:a16="http://schemas.microsoft.com/office/drawing/2014/main" id="{765DEFEE-3C48-4E2C-AE36-21BB1A74F58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380749" y="6515100"/>
            <a:ext cx="263767" cy="12636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000" b="1">
                <a:solidFill>
                  <a:schemeClr val="tx1"/>
                </a:solidFill>
              </a:defRPr>
            </a:lvl1pPr>
          </a:lstStyle>
          <a:p>
            <a:fld id="{361A1203-CA3D-4D48-AFA0-9D668419C1D5}" type="slidenum">
              <a:rPr lang="nl-NL" smtClean="0"/>
              <a:pPr/>
              <a:t>‹nr.›</a:t>
            </a:fld>
            <a:endParaRPr lang="nl-NL" dirty="0"/>
          </a:p>
        </p:txBody>
      </p:sp>
      <p:grpSp>
        <p:nvGrpSpPr>
          <p:cNvPr id="12" name="Groep 11">
            <a:extLst>
              <a:ext uri="{FF2B5EF4-FFF2-40B4-BE49-F238E27FC236}">
                <a16:creationId xmlns:a16="http://schemas.microsoft.com/office/drawing/2014/main" id="{F5713912-55B0-4953-AED7-88E3B4175F15}"/>
              </a:ext>
            </a:extLst>
          </p:cNvPr>
          <p:cNvGrpSpPr/>
          <p:nvPr userDrawn="1"/>
        </p:nvGrpSpPr>
        <p:grpSpPr>
          <a:xfrm>
            <a:off x="9933548" y="-1084320"/>
            <a:ext cx="2256865" cy="921050"/>
            <a:chOff x="5786840" y="-1054953"/>
            <a:chExt cx="2256865" cy="921050"/>
          </a:xfrm>
        </p:grpSpPr>
        <p:sp>
          <p:nvSpPr>
            <p:cNvPr id="18" name="Rechthoek 17">
              <a:extLst>
                <a:ext uri="{FF2B5EF4-FFF2-40B4-BE49-F238E27FC236}">
                  <a16:creationId xmlns:a16="http://schemas.microsoft.com/office/drawing/2014/main" id="{13C39ABA-AE05-45B5-BA13-E9E54F250932}"/>
                </a:ext>
              </a:extLst>
            </p:cNvPr>
            <p:cNvSpPr/>
            <p:nvPr userDrawn="1"/>
          </p:nvSpPr>
          <p:spPr>
            <a:xfrm rot="16200000">
              <a:off x="5786840" y="-1054953"/>
              <a:ext cx="194715" cy="194715"/>
            </a:xfrm>
            <a:prstGeom prst="rect">
              <a:avLst/>
            </a:prstGeom>
            <a:solidFill>
              <a:srgbClr val="F39E09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nl-NL" sz="600" noProof="0" dirty="0"/>
                <a:t> </a:t>
              </a:r>
            </a:p>
          </p:txBody>
        </p:sp>
        <p:sp>
          <p:nvSpPr>
            <p:cNvPr id="8" name="- INDELING">
              <a:extLst>
                <a:ext uri="{FF2B5EF4-FFF2-40B4-BE49-F238E27FC236}">
                  <a16:creationId xmlns:a16="http://schemas.microsoft.com/office/drawing/2014/main" id="{F264C306-97E3-4566-A55C-B18F8F6D7800}"/>
                </a:ext>
              </a:extLst>
            </p:cNvPr>
            <p:cNvSpPr txBox="1"/>
            <p:nvPr userDrawn="1"/>
          </p:nvSpPr>
          <p:spPr>
            <a:xfrm>
              <a:off x="6089751" y="-1032155"/>
              <a:ext cx="1953954" cy="149118"/>
            </a:xfrm>
            <a:prstGeom prst="rect">
              <a:avLst/>
            </a:prstGeom>
            <a:noFill/>
          </p:spPr>
          <p:txBody>
            <a:bodyPr wrap="square" lIns="0" tIns="0" rIns="0" bIns="0" rtlCol="0" anchor="t" anchorCtr="0">
              <a:noAutofit/>
            </a:bodyPr>
            <a:lstStyle/>
            <a:p>
              <a:pPr algn="l"/>
              <a:r>
                <a:rPr lang="nl-NL" sz="1000" b="0" cap="all" spc="50" baseline="0" dirty="0">
                  <a:solidFill>
                    <a:schemeClr val="tx1"/>
                  </a:solidFill>
                  <a:latin typeface="+mj-lt"/>
                  <a:cs typeface="Calibri" panose="020F0502020204030204" pitchFamily="34" charset="0"/>
                </a:rPr>
                <a:t>Gezond opgroeien</a:t>
              </a:r>
            </a:p>
          </p:txBody>
        </p:sp>
        <p:sp>
          <p:nvSpPr>
            <p:cNvPr id="25" name="Rechthoek 24">
              <a:extLst>
                <a:ext uri="{FF2B5EF4-FFF2-40B4-BE49-F238E27FC236}">
                  <a16:creationId xmlns:a16="http://schemas.microsoft.com/office/drawing/2014/main" id="{52C96CD5-3057-4FC4-83C3-3E528E195CD5}"/>
                </a:ext>
              </a:extLst>
            </p:cNvPr>
            <p:cNvSpPr/>
            <p:nvPr userDrawn="1"/>
          </p:nvSpPr>
          <p:spPr>
            <a:xfrm rot="16200000">
              <a:off x="5786840" y="-816950"/>
              <a:ext cx="194715" cy="194715"/>
            </a:xfrm>
            <a:prstGeom prst="rect">
              <a:avLst/>
            </a:prstGeom>
            <a:solidFill>
              <a:srgbClr val="1397F8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nl-NL" sz="600" noProof="0" dirty="0"/>
                <a:t> </a:t>
              </a:r>
            </a:p>
          </p:txBody>
        </p:sp>
        <p:sp>
          <p:nvSpPr>
            <p:cNvPr id="26" name="- INDELING">
              <a:extLst>
                <a:ext uri="{FF2B5EF4-FFF2-40B4-BE49-F238E27FC236}">
                  <a16:creationId xmlns:a16="http://schemas.microsoft.com/office/drawing/2014/main" id="{5AB0D0AB-0FA0-44D1-9D22-7C97EE77C1F0}"/>
                </a:ext>
              </a:extLst>
            </p:cNvPr>
            <p:cNvSpPr txBox="1"/>
            <p:nvPr userDrawn="1"/>
          </p:nvSpPr>
          <p:spPr>
            <a:xfrm>
              <a:off x="6089751" y="-794152"/>
              <a:ext cx="1953954" cy="149118"/>
            </a:xfrm>
            <a:prstGeom prst="rect">
              <a:avLst/>
            </a:prstGeom>
            <a:noFill/>
          </p:spPr>
          <p:txBody>
            <a:bodyPr wrap="square" lIns="0" tIns="0" rIns="0" bIns="0" rtlCol="0" anchor="t" anchorCtr="0">
              <a:noAutofit/>
            </a:bodyPr>
            <a:lstStyle/>
            <a:p>
              <a:pPr algn="l"/>
              <a:r>
                <a:rPr lang="nl-NL" sz="1000" b="0" cap="all" spc="50" baseline="0" dirty="0">
                  <a:solidFill>
                    <a:schemeClr val="tx1"/>
                  </a:solidFill>
                  <a:latin typeface="+mj-lt"/>
                  <a:cs typeface="Calibri" panose="020F0502020204030204" pitchFamily="34" charset="0"/>
                </a:rPr>
                <a:t>Meedoen naar vermogen</a:t>
              </a:r>
            </a:p>
          </p:txBody>
        </p:sp>
        <p:sp>
          <p:nvSpPr>
            <p:cNvPr id="27" name="Rechthoek 26">
              <a:extLst>
                <a:ext uri="{FF2B5EF4-FFF2-40B4-BE49-F238E27FC236}">
                  <a16:creationId xmlns:a16="http://schemas.microsoft.com/office/drawing/2014/main" id="{37671D8F-49B3-40BA-8BB4-3CDD4B5D3D92}"/>
                </a:ext>
              </a:extLst>
            </p:cNvPr>
            <p:cNvSpPr/>
            <p:nvPr userDrawn="1"/>
          </p:nvSpPr>
          <p:spPr>
            <a:xfrm rot="16200000">
              <a:off x="5786840" y="-566621"/>
              <a:ext cx="194715" cy="194715"/>
            </a:xfrm>
            <a:prstGeom prst="rect">
              <a:avLst/>
            </a:prstGeom>
            <a:solidFill>
              <a:srgbClr val="D2817F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nl-NL" sz="600" noProof="0" dirty="0"/>
                <a:t> </a:t>
              </a:r>
            </a:p>
          </p:txBody>
        </p:sp>
        <p:sp>
          <p:nvSpPr>
            <p:cNvPr id="28" name="- INDELING">
              <a:extLst>
                <a:ext uri="{FF2B5EF4-FFF2-40B4-BE49-F238E27FC236}">
                  <a16:creationId xmlns:a16="http://schemas.microsoft.com/office/drawing/2014/main" id="{9EDE2339-F2A7-4134-8B9D-A044D1FC43D1}"/>
                </a:ext>
              </a:extLst>
            </p:cNvPr>
            <p:cNvSpPr txBox="1"/>
            <p:nvPr userDrawn="1"/>
          </p:nvSpPr>
          <p:spPr>
            <a:xfrm>
              <a:off x="6089751" y="-543823"/>
              <a:ext cx="1953954" cy="149118"/>
            </a:xfrm>
            <a:prstGeom prst="rect">
              <a:avLst/>
            </a:prstGeom>
            <a:noFill/>
          </p:spPr>
          <p:txBody>
            <a:bodyPr wrap="square" lIns="0" tIns="0" rIns="0" bIns="0" rtlCol="0" anchor="t" anchorCtr="0">
              <a:noAutofit/>
            </a:bodyPr>
            <a:lstStyle/>
            <a:p>
              <a:pPr algn="l"/>
              <a:r>
                <a:rPr lang="nl-NL" sz="1000" b="0" cap="all" spc="50" baseline="0" dirty="0">
                  <a:solidFill>
                    <a:schemeClr val="tx1"/>
                  </a:solidFill>
                  <a:latin typeface="+mj-lt"/>
                  <a:cs typeface="Calibri" panose="020F0502020204030204" pitchFamily="34" charset="0"/>
                </a:rPr>
                <a:t>Gezond ouder worden</a:t>
              </a:r>
            </a:p>
          </p:txBody>
        </p:sp>
        <p:sp>
          <p:nvSpPr>
            <p:cNvPr id="29" name="Rechthoek 28">
              <a:extLst>
                <a:ext uri="{FF2B5EF4-FFF2-40B4-BE49-F238E27FC236}">
                  <a16:creationId xmlns:a16="http://schemas.microsoft.com/office/drawing/2014/main" id="{870331F0-2704-4487-9DA0-2E2478596E35}"/>
                </a:ext>
              </a:extLst>
            </p:cNvPr>
            <p:cNvSpPr/>
            <p:nvPr userDrawn="1"/>
          </p:nvSpPr>
          <p:spPr>
            <a:xfrm rot="16200000">
              <a:off x="5786840" y="-328618"/>
              <a:ext cx="194715" cy="194715"/>
            </a:xfrm>
            <a:prstGeom prst="rect">
              <a:avLst/>
            </a:prstGeom>
            <a:solidFill>
              <a:srgbClr val="288C57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nl-NL" sz="600" noProof="0" dirty="0"/>
                <a:t> </a:t>
              </a:r>
            </a:p>
          </p:txBody>
        </p:sp>
        <p:sp>
          <p:nvSpPr>
            <p:cNvPr id="30" name="- INDELING">
              <a:extLst>
                <a:ext uri="{FF2B5EF4-FFF2-40B4-BE49-F238E27FC236}">
                  <a16:creationId xmlns:a16="http://schemas.microsoft.com/office/drawing/2014/main" id="{1C317BCB-6D86-4E30-B5D1-E6930135173A}"/>
                </a:ext>
              </a:extLst>
            </p:cNvPr>
            <p:cNvSpPr txBox="1"/>
            <p:nvPr userDrawn="1"/>
          </p:nvSpPr>
          <p:spPr>
            <a:xfrm>
              <a:off x="6089751" y="-305820"/>
              <a:ext cx="1953954" cy="149118"/>
            </a:xfrm>
            <a:prstGeom prst="rect">
              <a:avLst/>
            </a:prstGeom>
            <a:noFill/>
          </p:spPr>
          <p:txBody>
            <a:bodyPr wrap="square" lIns="0" tIns="0" rIns="0" bIns="0" rtlCol="0" anchor="t" anchorCtr="0">
              <a:noAutofit/>
            </a:bodyPr>
            <a:lstStyle/>
            <a:p>
              <a:pPr algn="l"/>
              <a:r>
                <a:rPr lang="nl-NL" sz="1000" b="0" cap="all" spc="50" baseline="0" dirty="0">
                  <a:solidFill>
                    <a:schemeClr val="tx1"/>
                  </a:solidFill>
                  <a:latin typeface="+mj-lt"/>
                  <a:cs typeface="Calibri" panose="020F0502020204030204" pitchFamily="34" charset="0"/>
                </a:rPr>
                <a:t>Gezonde leefomgeving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5303631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3" r:id="rId2"/>
    <p:sldLayoutId id="2147483674" r:id="rId3"/>
    <p:sldLayoutId id="2147483685" r:id="rId4"/>
    <p:sldLayoutId id="2147483680" r:id="rId5"/>
    <p:sldLayoutId id="2147483679" r:id="rId6"/>
    <p:sldLayoutId id="2147483683" r:id="rId7"/>
    <p:sldLayoutId id="2147483650" r:id="rId8"/>
    <p:sldLayoutId id="2147483649" r:id="rId9"/>
    <p:sldLayoutId id="2147483651" r:id="rId10"/>
    <p:sldLayoutId id="2147483675" r:id="rId11"/>
    <p:sldLayoutId id="2147483654" r:id="rId12"/>
    <p:sldLayoutId id="2147483655" r:id="rId13"/>
    <p:sldLayoutId id="2147483656" r:id="rId14"/>
    <p:sldLayoutId id="2147483657" r:id="rId15"/>
    <p:sldLayoutId id="2147483681" r:id="rId16"/>
    <p:sldLayoutId id="2147483684" r:id="rId17"/>
    <p:sldLayoutId id="2147483658" r:id="rId18"/>
    <p:sldLayoutId id="2147483682" r:id="rId19"/>
    <p:sldLayoutId id="2147483686" r:id="rId20"/>
    <p:sldLayoutId id="2147483687" r:id="rId2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dt="0"/>
  <p:txStyles>
    <p:titleStyle>
      <a:lvl1pPr algn="l" defTabSz="914400" rtl="0" eaLnBrk="1" latinLnBrk="0" hangingPunct="1">
        <a:lnSpc>
          <a:spcPts val="3200"/>
        </a:lnSpc>
        <a:spcBef>
          <a:spcPct val="0"/>
        </a:spcBef>
        <a:buNone/>
        <a:defRPr sz="3400" b="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63525" indent="-263525" algn="l" defTabSz="914400" rtl="0" eaLnBrk="1" latinLnBrk="0" hangingPunct="1">
        <a:lnSpc>
          <a:spcPct val="90000"/>
        </a:lnSpc>
        <a:spcBef>
          <a:spcPts val="1000"/>
        </a:spcBef>
        <a:buClr>
          <a:schemeClr val="tx1"/>
        </a:buClr>
        <a:buFont typeface="Calibri" panose="020F0502020204030204" pitchFamily="34" charset="0"/>
        <a:buChar char="›"/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536575" indent="-273050" algn="l" defTabSz="914400" rtl="0" eaLnBrk="1" latinLnBrk="0" hangingPunct="1">
        <a:lnSpc>
          <a:spcPct val="9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›"/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0" indent="0" algn="l" defTabSz="914400" rtl="0" eaLnBrk="1" latinLnBrk="0" hangingPunct="1">
        <a:lnSpc>
          <a:spcPts val="3200"/>
        </a:lnSpc>
        <a:spcBef>
          <a:spcPts val="500"/>
        </a:spcBef>
        <a:buFont typeface="Arial" panose="020B0604020202020204" pitchFamily="34" charset="0"/>
        <a:buNone/>
        <a:defRPr sz="3400" b="0" i="0" kern="1200">
          <a:solidFill>
            <a:schemeClr val="tx1"/>
          </a:solidFill>
          <a:latin typeface="+mn-lt"/>
          <a:ea typeface="+mn-ea"/>
          <a:cs typeface="+mn-cs"/>
        </a:defRPr>
      </a:lvl4pPr>
      <a:lvl5pPr marL="0" indent="0" algn="l" defTabSz="914400" rtl="0" eaLnBrk="1" latinLnBrk="0" hangingPunct="1">
        <a:lnSpc>
          <a:spcPct val="90000"/>
        </a:lnSpc>
        <a:spcBef>
          <a:spcPts val="500"/>
        </a:spcBef>
        <a:buFont typeface="Calibri" panose="020F0502020204030204" pitchFamily="34" charset="0"/>
        <a:buNone/>
        <a:tabLst/>
        <a:defRPr sz="1800" b="0" kern="1200" cap="none" spc="0" baseline="0">
          <a:solidFill>
            <a:schemeClr val="tx1"/>
          </a:solidFill>
          <a:latin typeface="+mn-lt"/>
          <a:ea typeface="+mn-ea"/>
          <a:cs typeface="+mn-cs"/>
        </a:defRPr>
      </a:lvl5pPr>
      <a:lvl6pPr marL="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400" b="1" kern="1200">
          <a:solidFill>
            <a:schemeClr val="tx1"/>
          </a:solidFill>
          <a:latin typeface="+mn-lt"/>
          <a:ea typeface="+mn-ea"/>
          <a:cs typeface="+mn-cs"/>
        </a:defRPr>
      </a:lvl6pPr>
      <a:lvl7pPr marL="263525" indent="-263525" algn="l" defTabSz="914400" rtl="0" eaLnBrk="1" latinLnBrk="0" hangingPunct="1">
        <a:lnSpc>
          <a:spcPct val="90000"/>
        </a:lnSpc>
        <a:spcBef>
          <a:spcPts val="500"/>
        </a:spcBef>
        <a:buFont typeface="+mj-lt"/>
        <a:buAutoNum type="arabicPeriod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63525" indent="-263525" algn="l" defTabSz="914400" rtl="0" eaLnBrk="1" latinLnBrk="0" hangingPunct="1">
        <a:lnSpc>
          <a:spcPct val="90000"/>
        </a:lnSpc>
        <a:spcBef>
          <a:spcPts val="500"/>
        </a:spcBef>
        <a:buFont typeface="+mj-lt"/>
        <a:buAutoNum type="alphaLcPeriod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200" i="1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-2">
          <p15:clr>
            <a:srgbClr val="F26B43"/>
          </p15:clr>
        </p15:guide>
        <p15:guide id="2" pos="7679">
          <p15:clr>
            <a:srgbClr val="F26B43"/>
          </p15:clr>
        </p15:guide>
        <p15:guide id="4" orient="horz">
          <p15:clr>
            <a:srgbClr val="F26B43"/>
          </p15:clr>
        </p15:guide>
        <p15:guide id="5" orient="horz" pos="4320">
          <p15:clr>
            <a:srgbClr val="F26B43"/>
          </p15:clr>
        </p15:guide>
        <p15:guide id="7" pos="7338">
          <p15:clr>
            <a:srgbClr val="5ACBF0"/>
          </p15:clr>
        </p15:guide>
        <p15:guide id="8" orient="horz" pos="3974">
          <p15:clr>
            <a:srgbClr val="5ACBF0"/>
          </p15:clr>
        </p15:guide>
        <p15:guide id="9" pos="337">
          <p15:clr>
            <a:srgbClr val="5ACBF0"/>
          </p15:clr>
        </p15:guide>
        <p15:guide id="10" orient="horz" pos="339" userDrawn="1">
          <p15:clr>
            <a:srgbClr val="5ACBF0"/>
          </p15:clr>
        </p15:guide>
        <p15:guide id="12" orient="horz" pos="923" userDrawn="1">
          <p15:clr>
            <a:srgbClr val="5ACBF0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700196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  <p:sldLayoutId id="2147483671" r:id="rId2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9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0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29.jpeg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3" Type="http://schemas.openxmlformats.org/officeDocument/2006/relationships/image" Target="../media/image31.png"/><Relationship Id="rId7" Type="http://schemas.openxmlformats.org/officeDocument/2006/relationships/image" Target="../media/image35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0.xml"/><Relationship Id="rId6" Type="http://schemas.openxmlformats.org/officeDocument/2006/relationships/image" Target="../media/image34.png"/><Relationship Id="rId11" Type="http://schemas.openxmlformats.org/officeDocument/2006/relationships/image" Target="../media/image39.png"/><Relationship Id="rId5" Type="http://schemas.openxmlformats.org/officeDocument/2006/relationships/image" Target="../media/image33.png"/><Relationship Id="rId10" Type="http://schemas.openxmlformats.org/officeDocument/2006/relationships/image" Target="../media/image38.png"/><Relationship Id="rId4" Type="http://schemas.openxmlformats.org/officeDocument/2006/relationships/image" Target="../media/image32.png"/><Relationship Id="rId9" Type="http://schemas.openxmlformats.org/officeDocument/2006/relationships/image" Target="../media/image3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mailto:info@alzheimercentrumlimburg.nl" TargetMode="External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1.xml"/><Relationship Id="rId6" Type="http://schemas.openxmlformats.org/officeDocument/2006/relationships/image" Target="../media/image17.png"/><Relationship Id="rId5" Type="http://schemas.openxmlformats.org/officeDocument/2006/relationships/image" Target="../media/image16.jpg"/><Relationship Id="rId4" Type="http://schemas.openxmlformats.org/officeDocument/2006/relationships/hyperlink" Target="mailto:martin.vanboxtel@maastrichtuniversity.nl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thelancet.com/article/S0140-6736(20)30367-6/fulltext" TargetMode="External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Relationship Id="rId4" Type="http://schemas.microsoft.com/office/2007/relationships/hdphoto" Target="../media/hdphoto2.wdp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Wezijnzelfhetmedicijn.nl/flevoland</a:t>
            </a:r>
            <a:endParaRPr lang="nl-NL" dirty="0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1A1203-CA3D-4D48-AFA0-9D668419C1D5}" type="slidenum">
              <a:rPr lang="nl-NL" smtClean="0"/>
              <a:t>1</a:t>
            </a:fld>
            <a:endParaRPr lang="nl-NL" dirty="0"/>
          </a:p>
        </p:txBody>
      </p:sp>
      <p:sp>
        <p:nvSpPr>
          <p:cNvPr id="6" name="Tijdelijke aanduiding voor tekst 5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7" name="Afbeelding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52757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Panel Flevoland </a:t>
            </a:r>
            <a:endParaRPr lang="nl-NL" dirty="0"/>
          </a:p>
        </p:txBody>
      </p:sp>
      <p:pic>
        <p:nvPicPr>
          <p:cNvPr id="7" name="Afbeelding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3140" y="2240280"/>
            <a:ext cx="9735836" cy="3503931"/>
          </a:xfrm>
          <a:prstGeom prst="rect">
            <a:avLst/>
          </a:prstGeom>
        </p:spPr>
      </p:pic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1A1203-CA3D-4D48-AFA0-9D668419C1D5}" type="slidenum">
              <a:rPr lang="nl-NL" smtClean="0"/>
              <a:t>10</a:t>
            </a:fld>
            <a:endParaRPr lang="nl-NL" dirty="0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Wezijnzelfhetmedicijn.nl/flevoland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2627487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2224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03104" y="619423"/>
            <a:ext cx="11109528" cy="375154"/>
          </a:xfrm>
        </p:spPr>
        <p:txBody>
          <a:bodyPr/>
          <a:lstStyle/>
          <a:p>
            <a:r>
              <a:rPr lang="nl-NL" dirty="0" smtClean="0">
                <a:solidFill>
                  <a:schemeClr val="bg1"/>
                </a:solidFill>
              </a:rPr>
              <a:t>Bewustwordingscampagne wezijnzelfhetmedicijn.nl</a:t>
            </a:r>
            <a:endParaRPr lang="nl-NL" dirty="0">
              <a:solidFill>
                <a:schemeClr val="bg1"/>
              </a:solidFill>
            </a:endParaRP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sz="quarter" idx="13"/>
          </p:nvPr>
        </p:nvSpPr>
        <p:spPr>
          <a:xfrm>
            <a:off x="547485" y="2714201"/>
            <a:ext cx="11101386" cy="4843462"/>
          </a:xfrm>
        </p:spPr>
        <p:txBody>
          <a:bodyPr/>
          <a:lstStyle/>
          <a:p>
            <a:pPr marL="0" indent="0">
              <a:buNone/>
            </a:pPr>
            <a:r>
              <a:rPr lang="nl-NL" sz="3200" dirty="0" smtClean="0">
                <a:solidFill>
                  <a:schemeClr val="bg1"/>
                </a:solidFill>
              </a:rPr>
              <a:t>Maart 2022 – maart 2023</a:t>
            </a:r>
          </a:p>
          <a:p>
            <a:pPr marL="0" indent="0">
              <a:buNone/>
            </a:pPr>
            <a:r>
              <a:rPr lang="nl-NL" sz="3200" dirty="0" smtClean="0">
                <a:solidFill>
                  <a:schemeClr val="bg1"/>
                </a:solidFill>
              </a:rPr>
              <a:t>Doel: verhogen bewustzijn relatie leefstijl en kans op dementie</a:t>
            </a:r>
          </a:p>
          <a:p>
            <a:pPr marL="0" indent="0">
              <a:buNone/>
            </a:pPr>
            <a:r>
              <a:rPr lang="nl-NL" sz="3200" dirty="0" smtClean="0">
                <a:solidFill>
                  <a:schemeClr val="bg1"/>
                </a:solidFill>
              </a:rPr>
              <a:t>Doelgroep: alle inwoners van Flevoland tussen 40 en 75 jaar</a:t>
            </a:r>
            <a:endParaRPr lang="nl-NL" sz="3200" dirty="0">
              <a:solidFill>
                <a:schemeClr val="bg1"/>
              </a:solidFill>
            </a:endParaRPr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Wezijnzelfhetmedicijn.nl/flevoland</a:t>
            </a:r>
            <a:endParaRPr lang="nl-NL" dirty="0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1A1203-CA3D-4D48-AFA0-9D668419C1D5}" type="slidenum">
              <a:rPr lang="nl-NL" smtClean="0"/>
              <a:t>11</a:t>
            </a:fld>
            <a:endParaRPr lang="nl-NL" dirty="0"/>
          </a:p>
        </p:txBody>
      </p:sp>
      <p:sp>
        <p:nvSpPr>
          <p:cNvPr id="6" name="Tijdelijke aanduiding voor tekst 5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1112440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654206" y="1991643"/>
            <a:ext cx="6963940" cy="452543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nl-NL" sz="3200" b="1" dirty="0"/>
              <a:t>Drie leefstijladviezen</a:t>
            </a:r>
          </a:p>
          <a:p>
            <a:r>
              <a:rPr lang="nl-NL" sz="3200" u="sng" dirty="0"/>
              <a:t>blijf nieuwsgierig </a:t>
            </a:r>
            <a:r>
              <a:rPr lang="nl-NL" sz="3200" dirty="0"/>
              <a:t>(een hobby, iets leren, een eigen tuintje)</a:t>
            </a:r>
          </a:p>
          <a:p>
            <a:r>
              <a:rPr lang="nl-NL" sz="3200" u="sng" dirty="0"/>
              <a:t>eet gezond </a:t>
            </a:r>
            <a:r>
              <a:rPr lang="nl-NL" sz="3200" dirty="0"/>
              <a:t>(veel groente en fruit, </a:t>
            </a:r>
            <a:r>
              <a:rPr lang="nl-NL" sz="3200" dirty="0" smtClean="0"/>
              <a:t>drink met mate en rook </a:t>
            </a:r>
            <a:r>
              <a:rPr lang="nl-NL" sz="3200" dirty="0"/>
              <a:t>niet)</a:t>
            </a:r>
          </a:p>
          <a:p>
            <a:r>
              <a:rPr lang="nl-NL" sz="3200" u="sng" dirty="0"/>
              <a:t>beweeg regelmatig </a:t>
            </a:r>
            <a:r>
              <a:rPr lang="nl-NL" sz="3200" dirty="0"/>
              <a:t>(ga wandelen of zwemmen, blijf bezig)</a:t>
            </a:r>
          </a:p>
        </p:txBody>
      </p:sp>
      <p:pic>
        <p:nvPicPr>
          <p:cNvPr id="6" name="Afbeelding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62551" y="132202"/>
            <a:ext cx="1969179" cy="1859441"/>
          </a:xfrm>
          <a:prstGeom prst="rect">
            <a:avLst/>
          </a:prstGeom>
        </p:spPr>
      </p:pic>
      <p:pic>
        <p:nvPicPr>
          <p:cNvPr id="14" name="Afbeelding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18146" y="2533996"/>
            <a:ext cx="4573466" cy="43240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4014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Wezijnzelfhetmedicijn.nl/flevoland</a:t>
            </a:r>
            <a:endParaRPr lang="nl-NL" dirty="0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1A1203-CA3D-4D48-AFA0-9D668419C1D5}" type="slidenum">
              <a:rPr lang="nl-NL" smtClean="0"/>
              <a:t>13</a:t>
            </a:fld>
            <a:endParaRPr lang="nl-NL" dirty="0"/>
          </a:p>
        </p:txBody>
      </p:sp>
      <p:sp>
        <p:nvSpPr>
          <p:cNvPr id="6" name="Tijdelijke aanduiding voor tekst 5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7" name="Afbeelding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73782"/>
            <a:ext cx="11978640" cy="79215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46874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Floriade: Flora </a:t>
            </a:r>
            <a:r>
              <a:rPr lang="nl-NL" dirty="0" err="1" smtClean="0"/>
              <a:t>experience</a:t>
            </a:r>
            <a:r>
              <a:rPr lang="nl-NL" dirty="0" smtClean="0"/>
              <a:t>!</a:t>
            </a:r>
            <a:endParaRPr lang="nl-NL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sz="quarter" idx="13"/>
          </p:nvPr>
        </p:nvSpPr>
        <p:spPr>
          <a:xfrm>
            <a:off x="546194" y="1263182"/>
            <a:ext cx="11101386" cy="4843462"/>
          </a:xfrm>
        </p:spPr>
        <p:txBody>
          <a:bodyPr/>
          <a:lstStyle/>
          <a:p>
            <a:pPr marL="0" indent="0">
              <a:buNone/>
            </a:pPr>
            <a:r>
              <a:rPr lang="nl-NL" sz="1800" dirty="0" smtClean="0"/>
              <a:t>. </a:t>
            </a:r>
          </a:p>
          <a:p>
            <a:pPr marL="0" indent="0">
              <a:buNone/>
            </a:pPr>
            <a:endParaRPr lang="nl-NL" sz="1800" dirty="0" smtClean="0"/>
          </a:p>
          <a:p>
            <a:endParaRPr lang="nl-NL" sz="1800" dirty="0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Wezijnzelfhetmedicijn.nl/flevoland</a:t>
            </a:r>
            <a:endParaRPr lang="nl-NL" dirty="0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1A1203-CA3D-4D48-AFA0-9D668419C1D5}" type="slidenum">
              <a:rPr lang="nl-NL" smtClean="0"/>
              <a:t>14</a:t>
            </a:fld>
            <a:endParaRPr lang="nl-NL" dirty="0"/>
          </a:p>
        </p:txBody>
      </p:sp>
      <p:pic>
        <p:nvPicPr>
          <p:cNvPr id="1026" name="Picture 2" descr="https://www.beteroud.nl/beteroud/media/images/Images%20BeterOud/Floriade-270x15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079702"/>
            <a:ext cx="8600936" cy="47782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740111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Wezijnzelfhetmedicijn.nl/flevoland</a:t>
            </a:r>
            <a:endParaRPr lang="nl-NL" dirty="0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1A1203-CA3D-4D48-AFA0-9D668419C1D5}" type="slidenum">
              <a:rPr lang="nl-NL" smtClean="0"/>
              <a:t>15</a:t>
            </a:fld>
            <a:endParaRPr lang="nl-NL" dirty="0"/>
          </a:p>
        </p:txBody>
      </p:sp>
      <p:sp>
        <p:nvSpPr>
          <p:cNvPr id="6" name="Tijdelijke aanduiding voor tekst 5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8" name="Afbeelding 7"/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7623" y="0"/>
            <a:ext cx="4584378" cy="6876567"/>
          </a:xfrm>
          <a:prstGeom prst="rect">
            <a:avLst/>
          </a:prstGeom>
        </p:spPr>
      </p:pic>
      <p:pic>
        <p:nvPicPr>
          <p:cNvPr id="9" name="Afbeelding 8"/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1245" y="359187"/>
            <a:ext cx="3115056" cy="3267456"/>
          </a:xfrm>
          <a:prstGeom prst="rect">
            <a:avLst/>
          </a:prstGeom>
        </p:spPr>
      </p:pic>
      <p:pic>
        <p:nvPicPr>
          <p:cNvPr id="10" name="Afbeelding 9"/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1861" y="359187"/>
            <a:ext cx="3112008" cy="3249924"/>
          </a:xfrm>
          <a:prstGeom prst="rect">
            <a:avLst/>
          </a:prstGeom>
        </p:spPr>
      </p:pic>
      <p:pic>
        <p:nvPicPr>
          <p:cNvPr id="11" name="Afbeelding 10"/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3869" y="3610893"/>
            <a:ext cx="3112008" cy="3267456"/>
          </a:xfrm>
          <a:prstGeom prst="rect">
            <a:avLst/>
          </a:prstGeom>
        </p:spPr>
      </p:pic>
      <p:pic>
        <p:nvPicPr>
          <p:cNvPr id="13" name="Afbeelding 12"/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8173" y="3609111"/>
            <a:ext cx="3112008" cy="32674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26345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>
            <a:extLst>
              <a:ext uri="{FF2B5EF4-FFF2-40B4-BE49-F238E27FC236}">
                <a16:creationId xmlns:a16="http://schemas.microsoft.com/office/drawing/2014/main" id="{54D2ECB5-3416-414C-B458-AEEACAB498D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0783" y="2101207"/>
            <a:ext cx="1852725" cy="1058112"/>
          </a:xfrm>
          <a:prstGeom prst="rect">
            <a:avLst/>
          </a:prstGeom>
        </p:spPr>
      </p:pic>
      <p:pic>
        <p:nvPicPr>
          <p:cNvPr id="5" name="Afbeelding 4">
            <a:extLst>
              <a:ext uri="{FF2B5EF4-FFF2-40B4-BE49-F238E27FC236}">
                <a16:creationId xmlns:a16="http://schemas.microsoft.com/office/drawing/2014/main" id="{9A682604-F3DE-684B-9668-5816C6340BDF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3091734" y="2101207"/>
            <a:ext cx="1852725" cy="1058112"/>
          </a:xfrm>
          <a:prstGeom prst="rect">
            <a:avLst/>
          </a:prstGeom>
        </p:spPr>
      </p:pic>
      <p:pic>
        <p:nvPicPr>
          <p:cNvPr id="6" name="Afbeelding 5">
            <a:extLst>
              <a:ext uri="{FF2B5EF4-FFF2-40B4-BE49-F238E27FC236}">
                <a16:creationId xmlns:a16="http://schemas.microsoft.com/office/drawing/2014/main" id="{2D209976-620F-C841-8D90-120C94BA5F8E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5222685" y="2101207"/>
            <a:ext cx="1852724" cy="1058112"/>
          </a:xfrm>
          <a:prstGeom prst="rect">
            <a:avLst/>
          </a:prstGeom>
        </p:spPr>
      </p:pic>
      <p:pic>
        <p:nvPicPr>
          <p:cNvPr id="7" name="Afbeelding 6">
            <a:extLst>
              <a:ext uri="{FF2B5EF4-FFF2-40B4-BE49-F238E27FC236}">
                <a16:creationId xmlns:a16="http://schemas.microsoft.com/office/drawing/2014/main" id="{434B8328-0E0E-904E-94D3-58F5E586BEF9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7353634" y="2101207"/>
            <a:ext cx="1852724" cy="1058111"/>
          </a:xfrm>
          <a:prstGeom prst="rect">
            <a:avLst/>
          </a:prstGeom>
        </p:spPr>
      </p:pic>
      <p:pic>
        <p:nvPicPr>
          <p:cNvPr id="8" name="Afbeelding 7">
            <a:extLst>
              <a:ext uri="{FF2B5EF4-FFF2-40B4-BE49-F238E27FC236}">
                <a16:creationId xmlns:a16="http://schemas.microsoft.com/office/drawing/2014/main" id="{F2ABA91D-3761-5E45-B26A-C8E5F5E6EF8C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/>
          <a:stretch/>
        </p:blipFill>
        <p:spPr>
          <a:xfrm>
            <a:off x="9484583" y="2101207"/>
            <a:ext cx="1852723" cy="1058111"/>
          </a:xfrm>
          <a:prstGeom prst="rect">
            <a:avLst/>
          </a:prstGeom>
        </p:spPr>
      </p:pic>
      <p:pic>
        <p:nvPicPr>
          <p:cNvPr id="9" name="Afbeelding 8">
            <a:extLst>
              <a:ext uri="{FF2B5EF4-FFF2-40B4-BE49-F238E27FC236}">
                <a16:creationId xmlns:a16="http://schemas.microsoft.com/office/drawing/2014/main" id="{1E8FC03A-C5D7-F541-AE0E-2A83664A1641}"/>
              </a:ext>
            </a:extLst>
          </p:cNvPr>
          <p:cNvPicPr>
            <a:picLocks noChangeAspect="1"/>
          </p:cNvPicPr>
          <p:nvPr/>
        </p:nvPicPr>
        <p:blipFill>
          <a:blip r:embed="rId7"/>
          <a:srcRect/>
          <a:stretch/>
        </p:blipFill>
        <p:spPr>
          <a:xfrm>
            <a:off x="960783" y="3574848"/>
            <a:ext cx="1852724" cy="1058112"/>
          </a:xfrm>
          <a:prstGeom prst="rect">
            <a:avLst/>
          </a:prstGeom>
        </p:spPr>
      </p:pic>
      <p:pic>
        <p:nvPicPr>
          <p:cNvPr id="10" name="Afbeelding 9">
            <a:extLst>
              <a:ext uri="{FF2B5EF4-FFF2-40B4-BE49-F238E27FC236}">
                <a16:creationId xmlns:a16="http://schemas.microsoft.com/office/drawing/2014/main" id="{9B7643C0-27C8-A242-953D-A20087531ED1}"/>
              </a:ext>
            </a:extLst>
          </p:cNvPr>
          <p:cNvPicPr>
            <a:picLocks noChangeAspect="1"/>
          </p:cNvPicPr>
          <p:nvPr/>
        </p:nvPicPr>
        <p:blipFill>
          <a:blip r:embed="rId8"/>
          <a:srcRect/>
          <a:stretch/>
        </p:blipFill>
        <p:spPr>
          <a:xfrm>
            <a:off x="3091734" y="3574848"/>
            <a:ext cx="1852724" cy="1058112"/>
          </a:xfrm>
          <a:prstGeom prst="rect">
            <a:avLst/>
          </a:prstGeom>
        </p:spPr>
      </p:pic>
      <p:pic>
        <p:nvPicPr>
          <p:cNvPr id="11" name="Afbeelding 10">
            <a:extLst>
              <a:ext uri="{FF2B5EF4-FFF2-40B4-BE49-F238E27FC236}">
                <a16:creationId xmlns:a16="http://schemas.microsoft.com/office/drawing/2014/main" id="{5E884C1E-4A89-BC48-9EE6-C705BF672EB7}"/>
              </a:ext>
            </a:extLst>
          </p:cNvPr>
          <p:cNvPicPr>
            <a:picLocks noChangeAspect="1"/>
          </p:cNvPicPr>
          <p:nvPr/>
        </p:nvPicPr>
        <p:blipFill>
          <a:blip r:embed="rId9"/>
          <a:srcRect/>
          <a:stretch/>
        </p:blipFill>
        <p:spPr>
          <a:xfrm>
            <a:off x="5222685" y="3574849"/>
            <a:ext cx="1852724" cy="1058111"/>
          </a:xfrm>
          <a:prstGeom prst="rect">
            <a:avLst/>
          </a:prstGeom>
        </p:spPr>
      </p:pic>
      <p:pic>
        <p:nvPicPr>
          <p:cNvPr id="12" name="Afbeelding 11">
            <a:extLst>
              <a:ext uri="{FF2B5EF4-FFF2-40B4-BE49-F238E27FC236}">
                <a16:creationId xmlns:a16="http://schemas.microsoft.com/office/drawing/2014/main" id="{FF934A2C-4B04-2A45-9B94-47C83AEEE8D1}"/>
              </a:ext>
            </a:extLst>
          </p:cNvPr>
          <p:cNvPicPr>
            <a:picLocks noChangeAspect="1"/>
          </p:cNvPicPr>
          <p:nvPr/>
        </p:nvPicPr>
        <p:blipFill>
          <a:blip r:embed="rId10"/>
          <a:srcRect/>
          <a:stretch/>
        </p:blipFill>
        <p:spPr>
          <a:xfrm>
            <a:off x="7353633" y="3574849"/>
            <a:ext cx="1852723" cy="1058111"/>
          </a:xfrm>
          <a:prstGeom prst="rect">
            <a:avLst/>
          </a:prstGeom>
        </p:spPr>
      </p:pic>
      <p:pic>
        <p:nvPicPr>
          <p:cNvPr id="13" name="Afbeelding 12">
            <a:extLst>
              <a:ext uri="{FF2B5EF4-FFF2-40B4-BE49-F238E27FC236}">
                <a16:creationId xmlns:a16="http://schemas.microsoft.com/office/drawing/2014/main" id="{08617B29-0750-774D-A494-5A62ACD8D80C}"/>
              </a:ext>
            </a:extLst>
          </p:cNvPr>
          <p:cNvPicPr>
            <a:picLocks noChangeAspect="1"/>
          </p:cNvPicPr>
          <p:nvPr/>
        </p:nvPicPr>
        <p:blipFill>
          <a:blip r:embed="rId11"/>
          <a:srcRect/>
          <a:stretch/>
        </p:blipFill>
        <p:spPr>
          <a:xfrm>
            <a:off x="9484583" y="3574848"/>
            <a:ext cx="1852723" cy="10581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33536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>
            <a:extLst>
              <a:ext uri="{FF2B5EF4-FFF2-40B4-BE49-F238E27FC236}">
                <a16:creationId xmlns:a16="http://schemas.microsoft.com/office/drawing/2014/main" id="{3B0181C1-0470-B548-8A8F-6B2FEF3A220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63519" y="3611081"/>
            <a:ext cx="2371045" cy="2275487"/>
          </a:xfrm>
          <a:prstGeom prst="rect">
            <a:avLst/>
          </a:prstGeom>
        </p:spPr>
      </p:pic>
      <p:sp>
        <p:nvSpPr>
          <p:cNvPr id="7" name="Tekstvak 6">
            <a:extLst>
              <a:ext uri="{FF2B5EF4-FFF2-40B4-BE49-F238E27FC236}">
                <a16:creationId xmlns:a16="http://schemas.microsoft.com/office/drawing/2014/main" id="{78DBA39D-4737-6A46-9AE7-BCE487687DB0}"/>
              </a:ext>
            </a:extLst>
          </p:cNvPr>
          <p:cNvSpPr txBox="1"/>
          <p:nvPr/>
        </p:nvSpPr>
        <p:spPr>
          <a:xfrm>
            <a:off x="3939183" y="944783"/>
            <a:ext cx="6864082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dirty="0"/>
              <a:t>Het campagneconcept </a:t>
            </a:r>
            <a:r>
              <a:rPr lang="nl-NL" i="1" dirty="0">
                <a:solidFill>
                  <a:srgbClr val="7030A0"/>
                </a:solidFill>
              </a:rPr>
              <a:t>We zijn zelf het medicijn </a:t>
            </a:r>
            <a:r>
              <a:rPr lang="nl-NL" dirty="0"/>
              <a:t>werd ontwikkeld door het Alzheimer Centrum Limburg, onderdeel van Maastricht University, </a:t>
            </a:r>
          </a:p>
          <a:p>
            <a:pPr algn="r"/>
            <a:r>
              <a:rPr lang="nl-NL" dirty="0"/>
              <a:t>in samenwerking met bureau Zuiderlicht te Maastricht</a:t>
            </a:r>
          </a:p>
          <a:p>
            <a:pPr algn="r"/>
            <a:endParaRPr lang="nl-NL" dirty="0"/>
          </a:p>
          <a:p>
            <a:pPr algn="r"/>
            <a:endParaRPr lang="nl-NL" dirty="0"/>
          </a:p>
          <a:p>
            <a:pPr algn="r"/>
            <a:endParaRPr lang="nl-NL" dirty="0"/>
          </a:p>
          <a:p>
            <a:pPr algn="r"/>
            <a:endParaRPr lang="nl-NL" dirty="0"/>
          </a:p>
          <a:p>
            <a:pPr algn="r"/>
            <a:endParaRPr lang="nl-NL" dirty="0"/>
          </a:p>
          <a:p>
            <a:pPr algn="r"/>
            <a:r>
              <a:rPr lang="nl-NL" dirty="0"/>
              <a:t>Voor algemene informatie: </a:t>
            </a:r>
          </a:p>
          <a:p>
            <a:pPr algn="r"/>
            <a:r>
              <a:rPr lang="nl-NL" dirty="0">
                <a:hlinkClick r:id="rId3"/>
              </a:rPr>
              <a:t>info@alzheimercentrumlimburg.nl</a:t>
            </a:r>
            <a:endParaRPr lang="nl-NL" dirty="0"/>
          </a:p>
          <a:p>
            <a:pPr algn="r"/>
            <a:endParaRPr lang="nl-NL" dirty="0"/>
          </a:p>
          <a:p>
            <a:pPr algn="r"/>
            <a:endParaRPr lang="nl-NL" dirty="0"/>
          </a:p>
          <a:p>
            <a:pPr algn="r"/>
            <a:endParaRPr lang="nl-NL" dirty="0"/>
          </a:p>
          <a:p>
            <a:pPr algn="r"/>
            <a:endParaRPr lang="nl-NL" dirty="0"/>
          </a:p>
          <a:p>
            <a:pPr algn="r"/>
            <a:endParaRPr lang="nl-NL" dirty="0"/>
          </a:p>
          <a:p>
            <a:pPr algn="r"/>
            <a:r>
              <a:rPr lang="nl-NL" dirty="0"/>
              <a:t>Voor vragen over gebruik van het concept: </a:t>
            </a:r>
            <a:r>
              <a:rPr lang="nl-NL" dirty="0">
                <a:hlinkClick r:id="rId4"/>
              </a:rPr>
              <a:t>martin.vanboxtel@maastrichtuniversity.nl</a:t>
            </a:r>
            <a:endParaRPr lang="nl-NL" dirty="0"/>
          </a:p>
          <a:p>
            <a:pPr algn="r"/>
            <a:endParaRPr lang="nl-NL" dirty="0"/>
          </a:p>
        </p:txBody>
      </p:sp>
      <p:sp>
        <p:nvSpPr>
          <p:cNvPr id="10" name="Rechthoek 9">
            <a:extLst>
              <a:ext uri="{FF2B5EF4-FFF2-40B4-BE49-F238E27FC236}">
                <a16:creationId xmlns:a16="http://schemas.microsoft.com/office/drawing/2014/main" id="{99832E60-29FD-AD4F-845F-57D5EC005B34}"/>
              </a:ext>
            </a:extLst>
          </p:cNvPr>
          <p:cNvSpPr/>
          <p:nvPr/>
        </p:nvSpPr>
        <p:spPr>
          <a:xfrm>
            <a:off x="1114097" y="490666"/>
            <a:ext cx="9995337" cy="5752479"/>
          </a:xfrm>
          <a:prstGeom prst="rect">
            <a:avLst/>
          </a:prstGeom>
          <a:noFill/>
          <a:ln w="38100">
            <a:solidFill>
              <a:srgbClr val="4A2A6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12" name="Afbeelding 11">
            <a:extLst>
              <a:ext uri="{FF2B5EF4-FFF2-40B4-BE49-F238E27FC236}">
                <a16:creationId xmlns:a16="http://schemas.microsoft.com/office/drawing/2014/main" id="{D7F0C918-4D6A-0E46-9D12-77998D4C992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63519" y="1028412"/>
            <a:ext cx="1540735" cy="1493526"/>
          </a:xfrm>
          <a:prstGeom prst="rect">
            <a:avLst/>
          </a:prstGeom>
        </p:spPr>
      </p:pic>
      <p:pic>
        <p:nvPicPr>
          <p:cNvPr id="14" name="Afbeelding 13" descr="Afbeelding met tekst&#10;&#10;Automatisch gegenereerde beschrijving">
            <a:extLst>
              <a:ext uri="{FF2B5EF4-FFF2-40B4-BE49-F238E27FC236}">
                <a16:creationId xmlns:a16="http://schemas.microsoft.com/office/drawing/2014/main" id="{8108A1B3-DF3F-5F49-BCF3-2252AD00385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426218" y="2341155"/>
            <a:ext cx="1831913" cy="11638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914014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itel 18">
            <a:extLst>
              <a:ext uri="{FF2B5EF4-FFF2-40B4-BE49-F238E27FC236}">
                <a16:creationId xmlns:a16="http://schemas.microsoft.com/office/drawing/2014/main" id="{3A4B9B62-649A-48BB-900F-81C9086EF9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Vergrijzing in Flevoland</a:t>
            </a:r>
            <a:endParaRPr lang="nl-NL" dirty="0"/>
          </a:p>
        </p:txBody>
      </p:sp>
      <p:sp>
        <p:nvSpPr>
          <p:cNvPr id="16" name="Tijdelijke aanduiding voor voettekst 15">
            <a:extLst>
              <a:ext uri="{FF2B5EF4-FFF2-40B4-BE49-F238E27FC236}">
                <a16:creationId xmlns:a16="http://schemas.microsoft.com/office/drawing/2014/main" id="{EEF6E7C5-F740-4544-947D-F94D6B8D90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Wezijnzelfhetmedicijn.nl/flevoland</a:t>
            </a:r>
            <a:endParaRPr lang="nl-NL" dirty="0"/>
          </a:p>
        </p:txBody>
      </p:sp>
      <p:sp>
        <p:nvSpPr>
          <p:cNvPr id="17" name="Tijdelijke aanduiding voor dianummer 16">
            <a:extLst>
              <a:ext uri="{FF2B5EF4-FFF2-40B4-BE49-F238E27FC236}">
                <a16:creationId xmlns:a16="http://schemas.microsoft.com/office/drawing/2014/main" id="{7941DC68-927A-4DCC-9BBF-9558CD97DA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1A1203-CA3D-4D48-AFA0-9D668419C1D5}" type="slidenum">
              <a:rPr lang="nl-NL" smtClean="0"/>
              <a:pPr/>
              <a:t>3</a:t>
            </a:fld>
            <a:endParaRPr lang="nl-NL" dirty="0"/>
          </a:p>
        </p:txBody>
      </p:sp>
      <p:sp>
        <p:nvSpPr>
          <p:cNvPr id="5" name="HYPERLINK MENU">
            <a:hlinkClick r:id="" action="ppaction://noaction"/>
            <a:extLst>
              <a:ext uri="{FF2B5EF4-FFF2-40B4-BE49-F238E27FC236}">
                <a16:creationId xmlns:a16="http://schemas.microsoft.com/office/drawing/2014/main" id="{45CD0B4A-2A87-4F82-AF99-A72167AF8442}"/>
              </a:ext>
            </a:extLst>
          </p:cNvPr>
          <p:cNvSpPr/>
          <p:nvPr/>
        </p:nvSpPr>
        <p:spPr>
          <a:xfrm>
            <a:off x="9996054" y="280319"/>
            <a:ext cx="2195945" cy="106357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ekstvak 1"/>
          <p:cNvSpPr txBox="1"/>
          <p:nvPr/>
        </p:nvSpPr>
        <p:spPr>
          <a:xfrm>
            <a:off x="411480" y="1463040"/>
            <a:ext cx="11233036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2000" dirty="0" smtClean="0"/>
              <a:t>Volgens CBS-prognoses </a:t>
            </a:r>
            <a:r>
              <a:rPr lang="nl-NL" sz="2000" dirty="0"/>
              <a:t>zal de sprong de komende 20 jaar in Flevoland beduidend groter zijn dan het landelijk gemiddelde. Vanwege de demografische opbouw is er sprake van de sterkere </a:t>
            </a:r>
            <a:r>
              <a:rPr lang="nl-NL" sz="2000" dirty="0" smtClean="0"/>
              <a:t>vergrijzing </a:t>
            </a:r>
            <a:r>
              <a:rPr lang="nl-NL" sz="2000" dirty="0"/>
              <a:t>dan de rest van </a:t>
            </a:r>
            <a:r>
              <a:rPr lang="nl-NL" sz="2000" dirty="0" smtClean="0"/>
              <a:t>Nederland</a:t>
            </a:r>
          </a:p>
          <a:p>
            <a:endParaRPr lang="nl-NL" sz="2000" dirty="0" smtClean="0"/>
          </a:p>
          <a:p>
            <a:endParaRPr lang="nl-NL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2000" dirty="0" smtClean="0"/>
              <a:t>Flevoland grootste toename zorgbehoevende </a:t>
            </a:r>
            <a:r>
              <a:rPr lang="nl-NL" sz="2000" dirty="0"/>
              <a:t>ouderen </a:t>
            </a:r>
            <a:r>
              <a:rPr lang="nl-NL" sz="2000" dirty="0" smtClean="0"/>
              <a:t>van heel Nederland</a:t>
            </a:r>
          </a:p>
          <a:p>
            <a:endParaRPr lang="nl-NL" sz="2000" dirty="0" smtClean="0"/>
          </a:p>
          <a:p>
            <a:endParaRPr lang="nl-NL" sz="20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2000" dirty="0" smtClean="0"/>
              <a:t>Ook </a:t>
            </a:r>
            <a:r>
              <a:rPr lang="nl-NL" sz="2000" dirty="0"/>
              <a:t>voor het aantal mensen met dementie is er sprake van een sterke stijging. De verwachting is dat er tot </a:t>
            </a:r>
            <a:r>
              <a:rPr lang="nl-NL" sz="2000" dirty="0" smtClean="0"/>
              <a:t>2050 </a:t>
            </a:r>
            <a:r>
              <a:rPr lang="nl-NL" sz="2000" dirty="0"/>
              <a:t>het aantal mensen met dementie </a:t>
            </a:r>
            <a:r>
              <a:rPr lang="nl-NL" sz="2000" dirty="0" smtClean="0"/>
              <a:t>in Flevoland meer </a:t>
            </a:r>
            <a:r>
              <a:rPr lang="nl-NL" sz="2000" dirty="0"/>
              <a:t>dan verdrievoudigen zal ten opzichte van </a:t>
            </a:r>
            <a:r>
              <a:rPr lang="nl-NL" sz="2000" dirty="0" smtClean="0"/>
              <a:t>2020.</a:t>
            </a:r>
            <a:endParaRPr lang="nl-NL" sz="2000" dirty="0"/>
          </a:p>
          <a:p>
            <a:endParaRPr lang="nl-NL" sz="20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2000" dirty="0" smtClean="0"/>
              <a:t>Volgens het CBS</a:t>
            </a:r>
            <a:r>
              <a:rPr lang="nl-NL" sz="2000" dirty="0"/>
              <a:t> blijkt dat </a:t>
            </a:r>
            <a:r>
              <a:rPr lang="nl-NL" sz="2000" dirty="0" smtClean="0"/>
              <a:t>dementie een </a:t>
            </a:r>
            <a:r>
              <a:rPr lang="nl-NL" sz="2000" dirty="0"/>
              <a:t>van de belangrijkste oorzaken van sterfte onder Nederlanders is en dat, door een groeiende levensverwachting, dementie in 2040 de belangrijkste doodsoorzaak zal zijn</a:t>
            </a:r>
          </a:p>
        </p:txBody>
      </p:sp>
    </p:spTree>
    <p:extLst>
      <p:ext uri="{BB962C8B-B14F-4D97-AF65-F5344CB8AC3E}">
        <p14:creationId xmlns:p14="http://schemas.microsoft.com/office/powerpoint/2010/main" val="4150905160"/>
      </p:ext>
    </p:extLst>
  </p:cSld>
  <p:clrMapOvr>
    <a:masterClrMapping/>
  </p:clrMapOvr>
  <p:transition spd="slow" advClick="0">
    <p:push dir="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Tijdelijke aanduiding voor grafiek 8"/>
          <p:cNvGraphicFramePr>
            <a:graphicFrameLocks noGrp="1"/>
          </p:cNvGraphicFramePr>
          <p:nvPr>
            <p:ph type="chart" sz="quarter" idx="15"/>
            <p:extLst>
              <p:ext uri="{D42A27DB-BD31-4B8C-83A1-F6EECF244321}">
                <p14:modId xmlns:p14="http://schemas.microsoft.com/office/powerpoint/2010/main" val="1932651938"/>
              </p:ext>
            </p:extLst>
          </p:nvPr>
        </p:nvGraphicFramePr>
        <p:xfrm>
          <a:off x="547688" y="1465263"/>
          <a:ext cx="11096625" cy="48434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Wezijnzelfhetmedicijn.nl/flevoland</a:t>
            </a: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1A1203-CA3D-4D48-AFA0-9D668419C1D5}" type="slidenum">
              <a:rPr lang="nl-NL" smtClean="0"/>
              <a:pPr/>
              <a:t>4</a:t>
            </a:fld>
            <a:endParaRPr lang="nl-NL" dirty="0"/>
          </a:p>
        </p:txBody>
      </p:sp>
      <p:sp>
        <p:nvSpPr>
          <p:cNvPr id="13" name="Titel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z="3600" dirty="0"/>
              <a:t>Prognose aantal mensen dementie </a:t>
            </a:r>
            <a:r>
              <a:rPr lang="nl-NL" sz="3600" dirty="0" smtClean="0"/>
              <a:t>Flevoland</a:t>
            </a:r>
            <a:endParaRPr lang="nl-NL" dirty="0"/>
          </a:p>
        </p:txBody>
      </p:sp>
      <p:sp>
        <p:nvSpPr>
          <p:cNvPr id="14" name="Tijdelijke aanduiding voor tekst 13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5176218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z="2400" dirty="0" smtClean="0"/>
              <a:t>Prognose aantal mensen dementie per gemeente in Flevoland</a:t>
            </a:r>
            <a:endParaRPr lang="nl-NL" sz="2400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nl-NL" dirty="0" smtClean="0"/>
          </a:p>
          <a:p>
            <a:endParaRPr lang="nl-NL" dirty="0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Wezijnzelfhetmedicijn.nl/flevoland</a:t>
            </a:r>
            <a:endParaRPr lang="nl-NL" dirty="0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1A1203-CA3D-4D48-AFA0-9D668419C1D5}" type="slidenum">
              <a:rPr lang="nl-NL" smtClean="0"/>
              <a:t>5</a:t>
            </a:fld>
            <a:endParaRPr lang="nl-NL" dirty="0"/>
          </a:p>
        </p:txBody>
      </p:sp>
      <p:sp>
        <p:nvSpPr>
          <p:cNvPr id="6" name="Tijdelijke aanduiding voor tekst 5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nl-NL"/>
          </a:p>
        </p:txBody>
      </p:sp>
      <p:graphicFrame>
        <p:nvGraphicFramePr>
          <p:cNvPr id="7" name="Tabel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82471040"/>
              </p:ext>
            </p:extLst>
          </p:nvPr>
        </p:nvGraphicFramePr>
        <p:xfrm>
          <a:off x="534988" y="1130802"/>
          <a:ext cx="8199486" cy="359332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66581">
                  <a:extLst>
                    <a:ext uri="{9D8B030D-6E8A-4147-A177-3AD203B41FA5}">
                      <a16:colId xmlns:a16="http://schemas.microsoft.com/office/drawing/2014/main" val="615752829"/>
                    </a:ext>
                  </a:extLst>
                </a:gridCol>
                <a:gridCol w="1366581">
                  <a:extLst>
                    <a:ext uri="{9D8B030D-6E8A-4147-A177-3AD203B41FA5}">
                      <a16:colId xmlns:a16="http://schemas.microsoft.com/office/drawing/2014/main" val="3101695912"/>
                    </a:ext>
                  </a:extLst>
                </a:gridCol>
                <a:gridCol w="1366581">
                  <a:extLst>
                    <a:ext uri="{9D8B030D-6E8A-4147-A177-3AD203B41FA5}">
                      <a16:colId xmlns:a16="http://schemas.microsoft.com/office/drawing/2014/main" val="1874141995"/>
                    </a:ext>
                  </a:extLst>
                </a:gridCol>
                <a:gridCol w="1366581">
                  <a:extLst>
                    <a:ext uri="{9D8B030D-6E8A-4147-A177-3AD203B41FA5}">
                      <a16:colId xmlns:a16="http://schemas.microsoft.com/office/drawing/2014/main" val="865699755"/>
                    </a:ext>
                  </a:extLst>
                </a:gridCol>
                <a:gridCol w="1366581">
                  <a:extLst>
                    <a:ext uri="{9D8B030D-6E8A-4147-A177-3AD203B41FA5}">
                      <a16:colId xmlns:a16="http://schemas.microsoft.com/office/drawing/2014/main" val="3616014604"/>
                    </a:ext>
                  </a:extLst>
                </a:gridCol>
                <a:gridCol w="1366581">
                  <a:extLst>
                    <a:ext uri="{9D8B030D-6E8A-4147-A177-3AD203B41FA5}">
                      <a16:colId xmlns:a16="http://schemas.microsoft.com/office/drawing/2014/main" val="213968278"/>
                    </a:ext>
                  </a:extLst>
                </a:gridCol>
              </a:tblGrid>
              <a:tr h="492258">
                <a:tc>
                  <a:txBody>
                    <a:bodyPr/>
                    <a:lstStyle/>
                    <a:p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 smtClean="0"/>
                        <a:t>2020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 smtClean="0"/>
                        <a:t>2025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 smtClean="0"/>
                        <a:t>2030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 smtClean="0"/>
                        <a:t>2040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 smtClean="0"/>
                        <a:t>2050</a:t>
                      </a:r>
                      <a:endParaRPr lang="nl-N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31207107"/>
                  </a:ext>
                </a:extLst>
              </a:tr>
              <a:tr h="443010">
                <a:tc>
                  <a:txBody>
                    <a:bodyPr/>
                    <a:lstStyle/>
                    <a:p>
                      <a:r>
                        <a:rPr lang="nl-NL" dirty="0" smtClean="0"/>
                        <a:t>Flevoland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 smtClean="0"/>
                        <a:t>4100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 smtClean="0"/>
                        <a:t>5100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 smtClean="0"/>
                        <a:t>6700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 smtClean="0"/>
                        <a:t>10000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 smtClean="0"/>
                        <a:t>14000</a:t>
                      </a:r>
                      <a:endParaRPr lang="nl-N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62024791"/>
                  </a:ext>
                </a:extLst>
              </a:tr>
              <a:tr h="443010">
                <a:tc>
                  <a:txBody>
                    <a:bodyPr/>
                    <a:lstStyle/>
                    <a:p>
                      <a:r>
                        <a:rPr lang="nl-NL" dirty="0" smtClean="0"/>
                        <a:t>Almere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 smtClean="0"/>
                        <a:t>1600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 smtClean="0"/>
                        <a:t>2000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 smtClean="0"/>
                        <a:t>2800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 smtClean="0"/>
                        <a:t>4900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 smtClean="0"/>
                        <a:t>6800</a:t>
                      </a:r>
                      <a:endParaRPr lang="nl-N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86590007"/>
                  </a:ext>
                </a:extLst>
              </a:tr>
              <a:tr h="443010">
                <a:tc>
                  <a:txBody>
                    <a:bodyPr/>
                    <a:lstStyle/>
                    <a:p>
                      <a:r>
                        <a:rPr lang="nl-NL" dirty="0" smtClean="0"/>
                        <a:t>Dronten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 smtClean="0"/>
                        <a:t>610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 smtClean="0"/>
                        <a:t>720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 smtClean="0"/>
                        <a:t>880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 smtClean="0"/>
                        <a:t>1300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 smtClean="0"/>
                        <a:t>1700</a:t>
                      </a:r>
                      <a:endParaRPr lang="nl-N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31665837"/>
                  </a:ext>
                </a:extLst>
              </a:tr>
              <a:tr h="443010">
                <a:tc>
                  <a:txBody>
                    <a:bodyPr/>
                    <a:lstStyle/>
                    <a:p>
                      <a:r>
                        <a:rPr lang="nl-NL" dirty="0" smtClean="0"/>
                        <a:t>Lelystad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 smtClean="0"/>
                        <a:t>840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 smtClean="0"/>
                        <a:t>1100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 smtClean="0"/>
                        <a:t>1500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 smtClean="0"/>
                        <a:t>2000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 smtClean="0"/>
                        <a:t>2400</a:t>
                      </a:r>
                      <a:endParaRPr lang="nl-N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34317874"/>
                  </a:ext>
                </a:extLst>
              </a:tr>
              <a:tr h="443010">
                <a:tc>
                  <a:txBody>
                    <a:bodyPr/>
                    <a:lstStyle/>
                    <a:p>
                      <a:r>
                        <a:rPr lang="nl-NL" dirty="0" smtClean="0"/>
                        <a:t>NOP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 smtClean="0"/>
                        <a:t>680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 smtClean="0"/>
                        <a:t>800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 smtClean="0"/>
                        <a:t>960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 smtClean="0"/>
                        <a:t>1300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 smtClean="0"/>
                        <a:t>1600</a:t>
                      </a:r>
                      <a:endParaRPr lang="nl-N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87870214"/>
                  </a:ext>
                </a:extLst>
              </a:tr>
              <a:tr h="443010">
                <a:tc>
                  <a:txBody>
                    <a:bodyPr/>
                    <a:lstStyle/>
                    <a:p>
                      <a:r>
                        <a:rPr lang="nl-NL" dirty="0" smtClean="0"/>
                        <a:t>Urk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 smtClean="0"/>
                        <a:t>160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 smtClean="0"/>
                        <a:t>200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 smtClean="0"/>
                        <a:t>260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 smtClean="0"/>
                        <a:t>370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 smtClean="0"/>
                        <a:t>470</a:t>
                      </a:r>
                      <a:endParaRPr lang="nl-N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42351276"/>
                  </a:ext>
                </a:extLst>
              </a:tr>
              <a:tr h="443010">
                <a:tc>
                  <a:txBody>
                    <a:bodyPr/>
                    <a:lstStyle/>
                    <a:p>
                      <a:r>
                        <a:rPr lang="nl-NL" dirty="0" smtClean="0"/>
                        <a:t>Zeewolde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 smtClean="0"/>
                        <a:t>240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 smtClean="0"/>
                        <a:t>310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 smtClean="0"/>
                        <a:t>400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 smtClean="0"/>
                        <a:t>570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 smtClean="0"/>
                        <a:t>750</a:t>
                      </a:r>
                      <a:endParaRPr lang="nl-N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74231039"/>
                  </a:ext>
                </a:extLst>
              </a:tr>
            </a:tbl>
          </a:graphicData>
        </a:graphic>
      </p:graphicFrame>
      <p:sp>
        <p:nvSpPr>
          <p:cNvPr id="8" name="Rechthoek 7"/>
          <p:cNvSpPr/>
          <p:nvPr/>
        </p:nvSpPr>
        <p:spPr>
          <a:xfrm>
            <a:off x="606473" y="4910730"/>
            <a:ext cx="9861359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sz="1200" dirty="0"/>
              <a:t>Bron: </a:t>
            </a:r>
            <a:r>
              <a:rPr lang="nl-NL" sz="1200" dirty="0" err="1"/>
              <a:t>Factsheet</a:t>
            </a:r>
            <a:r>
              <a:rPr lang="nl-NL" sz="1200" dirty="0"/>
              <a:t> Mensen met dementie per gemeente, </a:t>
            </a:r>
            <a:r>
              <a:rPr lang="nl-NL" sz="1200" dirty="0" smtClean="0"/>
              <a:t>23-12-2021, </a:t>
            </a:r>
            <a:r>
              <a:rPr lang="nl-NL" sz="1200" dirty="0"/>
              <a:t>Alzheimer Nederland</a:t>
            </a:r>
          </a:p>
        </p:txBody>
      </p:sp>
    </p:spTree>
    <p:extLst>
      <p:ext uri="{BB962C8B-B14F-4D97-AF65-F5344CB8AC3E}">
        <p14:creationId xmlns:p14="http://schemas.microsoft.com/office/powerpoint/2010/main" val="25089084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Dementie voorkomen</a:t>
            </a:r>
            <a:endParaRPr lang="nl-NL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sz="quarter" idx="13"/>
          </p:nvPr>
        </p:nvSpPr>
        <p:spPr>
          <a:xfrm>
            <a:off x="411246" y="1468849"/>
            <a:ext cx="11101386" cy="4843462"/>
          </a:xfrm>
        </p:spPr>
        <p:txBody>
          <a:bodyPr/>
          <a:lstStyle/>
          <a:p>
            <a:endParaRPr lang="nl-NL" dirty="0" smtClean="0"/>
          </a:p>
          <a:p>
            <a:endParaRPr lang="nl-NL" dirty="0"/>
          </a:p>
          <a:p>
            <a:endParaRPr lang="nl-NL" dirty="0" smtClean="0"/>
          </a:p>
          <a:p>
            <a:endParaRPr lang="nl-NL" dirty="0" smtClean="0"/>
          </a:p>
          <a:p>
            <a:endParaRPr lang="nl-NL" dirty="0"/>
          </a:p>
          <a:p>
            <a:pPr marL="0" indent="0">
              <a:buNone/>
            </a:pPr>
            <a:r>
              <a:rPr lang="nl-NL" sz="2400" b="1" dirty="0" smtClean="0"/>
              <a:t>Wist je </a:t>
            </a:r>
            <a:r>
              <a:rPr lang="nl-NL" sz="2400" b="1" dirty="0"/>
              <a:t>dat </a:t>
            </a:r>
            <a:r>
              <a:rPr lang="nl-NL" sz="2400" b="1" dirty="0" smtClean="0"/>
              <a:t>30 - 40</a:t>
            </a:r>
            <a:r>
              <a:rPr lang="nl-NL" sz="2400" b="1" dirty="0"/>
              <a:t>% van het aantal gevallen van dementie potentieel te voorkomen is door een gezonde leefstijl te hanteren? </a:t>
            </a:r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Wezijnzelfhetmedicijn.nl/flevoland</a:t>
            </a:r>
            <a:endParaRPr lang="nl-NL" dirty="0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1A1203-CA3D-4D48-AFA0-9D668419C1D5}" type="slidenum">
              <a:rPr lang="nl-NL" smtClean="0"/>
              <a:t>6</a:t>
            </a:fld>
            <a:endParaRPr lang="nl-NL" dirty="0"/>
          </a:p>
        </p:txBody>
      </p:sp>
      <p:sp>
        <p:nvSpPr>
          <p:cNvPr id="6" name="Tijdelijke aanduiding voor tekst 5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0078308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Risicofactoren</a:t>
            </a:r>
            <a:endParaRPr lang="nl-NL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nl-NL" sz="2000" b="1" u="sng" dirty="0"/>
              <a:t>Niet veranderbaar</a:t>
            </a:r>
            <a:endParaRPr lang="nl-NL" sz="2000" b="1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sz="2000" dirty="0"/>
              <a:t>Leeftijd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sz="2000" dirty="0"/>
              <a:t>Geslacht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sz="2000" dirty="0" smtClean="0"/>
              <a:t>Erfelijkheid</a:t>
            </a:r>
            <a:endParaRPr lang="nl-NL" sz="2000" b="1" u="sng" dirty="0"/>
          </a:p>
          <a:p>
            <a:endParaRPr lang="nl-NL" sz="2000" b="1" u="sng" dirty="0"/>
          </a:p>
          <a:p>
            <a:r>
              <a:rPr lang="nl-NL" sz="2000" b="1" u="sng" dirty="0"/>
              <a:t>Veranderbare risico factoren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sz="2000" b="1" dirty="0"/>
              <a:t>Cardiovasculaire </a:t>
            </a:r>
            <a:r>
              <a:rPr lang="nl-NL" sz="2000" dirty="0"/>
              <a:t>(hoge bloeddruk, overgewicht, hoog cholesterol, diabetes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sz="2000" b="1" dirty="0"/>
              <a:t>Leefstijl</a:t>
            </a:r>
            <a:r>
              <a:rPr lang="nl-NL" sz="2000" dirty="0"/>
              <a:t> (overmatig alcohol gebruik, inactiviteit, roken, ongezonde voeding, lage mentale activiteit, slaapstoornissen)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sz="2000" b="1" dirty="0"/>
              <a:t>Psychosociale</a:t>
            </a:r>
            <a:r>
              <a:rPr lang="nl-NL" sz="2000" dirty="0"/>
              <a:t> eenzaamheid/sociaal netwerk, stemming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sz="2000" b="1" dirty="0"/>
              <a:t>Rest/ omgeving: </a:t>
            </a:r>
            <a:r>
              <a:rPr lang="nl-NL" sz="2000" dirty="0"/>
              <a:t>luchtverontreiniging, lage opleiding, gehoorverlies, trauma </a:t>
            </a:r>
            <a:r>
              <a:rPr lang="nl-NL" sz="2000" dirty="0" smtClean="0"/>
              <a:t>hersenen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nl-NL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sz="2000" dirty="0">
                <a:hlinkClick r:id="rId2"/>
              </a:rPr>
              <a:t>Artikel Dementia prevention, </a:t>
            </a:r>
            <a:r>
              <a:rPr lang="nl-NL" sz="2000" dirty="0" err="1">
                <a:hlinkClick r:id="rId2"/>
              </a:rPr>
              <a:t>intervention</a:t>
            </a:r>
            <a:r>
              <a:rPr lang="nl-NL" sz="2000" dirty="0">
                <a:hlinkClick r:id="rId2"/>
              </a:rPr>
              <a:t>, </a:t>
            </a:r>
            <a:r>
              <a:rPr lang="nl-NL" sz="2000" dirty="0" err="1">
                <a:hlinkClick r:id="rId2"/>
              </a:rPr>
              <a:t>and</a:t>
            </a:r>
            <a:r>
              <a:rPr lang="nl-NL" sz="2000" dirty="0">
                <a:hlinkClick r:id="rId2"/>
              </a:rPr>
              <a:t> care</a:t>
            </a:r>
            <a:endParaRPr lang="nl-NL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nl-NL" sz="2000" dirty="0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Wezijnzelfhetmedicijn.nl/flevoland</a:t>
            </a:r>
            <a:endParaRPr lang="nl-NL" dirty="0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1A1203-CA3D-4D48-AFA0-9D668419C1D5}" type="slidenum">
              <a:rPr lang="nl-NL" smtClean="0"/>
              <a:t>7</a:t>
            </a:fld>
            <a:endParaRPr lang="nl-NL" dirty="0"/>
          </a:p>
        </p:txBody>
      </p:sp>
      <p:sp>
        <p:nvSpPr>
          <p:cNvPr id="6" name="Tijdelijke aanduiding voor tekst 5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6363187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Wezijnzelfhetmedicijn.nl/flevoland</a:t>
            </a: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1A1203-CA3D-4D48-AFA0-9D668419C1D5}" type="slidenum">
              <a:rPr lang="nl-NL" smtClean="0"/>
              <a:pPr/>
              <a:t>8</a:t>
            </a:fld>
            <a:endParaRPr lang="nl-NL" dirty="0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nl-NL" dirty="0"/>
          </a:p>
        </p:txBody>
      </p:sp>
      <p:pic>
        <p:nvPicPr>
          <p:cNvPr id="6" name="Afbeelding 5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66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43264" y="0"/>
            <a:ext cx="11666795" cy="68353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9827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8" name="Tijdelijke aanduiding voor tekst 7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Wezijnzelfhetmedicijn.nl/flevoland</a:t>
            </a: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1A1203-CA3D-4D48-AFA0-9D668419C1D5}" type="slidenum">
              <a:rPr lang="nl-NL" smtClean="0"/>
              <a:pPr/>
              <a:t>9</a:t>
            </a:fld>
            <a:endParaRPr lang="nl-NL" dirty="0"/>
          </a:p>
        </p:txBody>
      </p:sp>
      <p:sp>
        <p:nvSpPr>
          <p:cNvPr id="9" name="Tijdelijke aanduiding voor tekst 8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7" name="Afbeelding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4585" y="353493"/>
            <a:ext cx="11048047" cy="61616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21209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PLATE">
  <a:themeElements>
    <a:clrScheme name="Custom">
      <a:dk1>
        <a:srgbClr val="1F2C53"/>
      </a:dk1>
      <a:lt1>
        <a:sysClr val="window" lastClr="FFFFFF"/>
      </a:lt1>
      <a:dk2>
        <a:srgbClr val="1F2C53"/>
      </a:dk2>
      <a:lt2>
        <a:srgbClr val="CCCCCC"/>
      </a:lt2>
      <a:accent1>
        <a:srgbClr val="1F2C53"/>
      </a:accent1>
      <a:accent2>
        <a:srgbClr val="FEDB62"/>
      </a:accent2>
      <a:accent3>
        <a:srgbClr val="CCCCCC"/>
      </a:accent3>
      <a:accent4>
        <a:srgbClr val="1F2C53"/>
      </a:accent4>
      <a:accent5>
        <a:srgbClr val="FEDB62"/>
      </a:accent5>
      <a:accent6>
        <a:srgbClr val="CCCCCC"/>
      </a:accent6>
      <a:hlink>
        <a:srgbClr val="1F2C53"/>
      </a:hlink>
      <a:folHlink>
        <a:srgbClr val="1F2C53"/>
      </a:folHlink>
    </a:clrScheme>
    <a:fontScheme name="Ari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GD Flevoland _template leeg" id="{D8768D54-2336-4004-870C-AF338B858661}" vid="{BC483FE7-2363-487B-9BF2-044DF9147483}"/>
    </a:ext>
  </a:extLst>
</a:theme>
</file>

<file path=ppt/theme/theme2.xml><?xml version="1.0" encoding="utf-8"?>
<a:theme xmlns:a="http://schemas.openxmlformats.org/drawingml/2006/main" name="INSTRUCTIES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GD Flevoland _template leeg" id="{D8768D54-2336-4004-870C-AF338B858661}" vid="{B8C1AE8C-9DC1-4220-8528-FCF65A7D5CA8}"/>
    </a:ext>
  </a:extLst>
</a:theme>
</file>

<file path=ppt/theme/theme3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Blanco</Template>
  <TotalTime>394</TotalTime>
  <Words>792</Words>
  <Application>Microsoft Office PowerPoint</Application>
  <PresentationFormat>Breedbeeld</PresentationFormat>
  <Paragraphs>157</Paragraphs>
  <Slides>16</Slides>
  <Notes>8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5</vt:i4>
      </vt:variant>
      <vt:variant>
        <vt:lpstr>Thema</vt:lpstr>
      </vt:variant>
      <vt:variant>
        <vt:i4>2</vt:i4>
      </vt:variant>
      <vt:variant>
        <vt:lpstr>Diatitels</vt:lpstr>
      </vt:variant>
      <vt:variant>
        <vt:i4>16</vt:i4>
      </vt:variant>
    </vt:vector>
  </HeadingPairs>
  <TitlesOfParts>
    <vt:vector size="23" baseType="lpstr">
      <vt:lpstr>Arial</vt:lpstr>
      <vt:lpstr>Calibri</vt:lpstr>
      <vt:lpstr>Open Sans</vt:lpstr>
      <vt:lpstr>Segoe UI</vt:lpstr>
      <vt:lpstr>Segoe UI Black</vt:lpstr>
      <vt:lpstr>TEMPLATE</vt:lpstr>
      <vt:lpstr>INSTRUCTIES</vt:lpstr>
      <vt:lpstr>PowerPoint-presentatie</vt:lpstr>
      <vt:lpstr>PowerPoint-presentatie</vt:lpstr>
      <vt:lpstr>Vergrijzing in Flevoland</vt:lpstr>
      <vt:lpstr>Prognose aantal mensen dementie Flevoland</vt:lpstr>
      <vt:lpstr>Prognose aantal mensen dementie per gemeente in Flevoland</vt:lpstr>
      <vt:lpstr>Dementie voorkomen</vt:lpstr>
      <vt:lpstr>Risicofactoren</vt:lpstr>
      <vt:lpstr>PowerPoint-presentatie</vt:lpstr>
      <vt:lpstr>PowerPoint-presentatie</vt:lpstr>
      <vt:lpstr>Panel Flevoland </vt:lpstr>
      <vt:lpstr>Bewustwordingscampagne wezijnzelfhetmedicijn.nl</vt:lpstr>
      <vt:lpstr>PowerPoint-presentatie</vt:lpstr>
      <vt:lpstr>PowerPoint-presentatie</vt:lpstr>
      <vt:lpstr>Floriade: Flora experience!</vt:lpstr>
      <vt:lpstr>PowerPoint-presentatie</vt:lpstr>
      <vt:lpstr>PowerPoint-presentatie</vt:lpstr>
    </vt:vector>
  </TitlesOfParts>
  <Company>GGD Flevoland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Froukje Zeijl</dc:creator>
  <cp:lastModifiedBy>Lisa Koedijk</cp:lastModifiedBy>
  <cp:revision>38</cp:revision>
  <dcterms:created xsi:type="dcterms:W3CDTF">2021-12-23T11:15:49Z</dcterms:created>
  <dcterms:modified xsi:type="dcterms:W3CDTF">2022-06-29T11:53:58Z</dcterms:modified>
</cp:coreProperties>
</file>